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3"/>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Libre Franklin Medium" panose="020B0604020202020204" charset="0"/>
      <p:regular r:id="rId24"/>
      <p:bold r:id="rId25"/>
      <p:italic r:id="rId26"/>
      <p:boldItalic r:id="rId27"/>
    </p:embeddedFont>
    <p:embeddedFont>
      <p:font typeface="Libre Franklin" panose="020B0604020202020204" charset="0"/>
      <p:regular r:id="rId28"/>
      <p:bold r:id="rId29"/>
      <p:italic r:id="rId30"/>
      <p:boldItalic r:id="rId31"/>
    </p:embeddedFont>
    <p:embeddedFont>
      <p:font typeface="Helvetica Neue"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52" d="100"/>
          <a:sy n="152" d="100"/>
        </p:scale>
        <p:origin x="-360"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337564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87fb7466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587fb7466e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2587fb7466e_0_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58f3944df5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58f3944df5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58f3944df5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58f3944df5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58f3944df5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58f3944df5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58f3944df5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58f3944df5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8f3944df5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58f3944df5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58f3944df5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58f3944df5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58f3944df5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58f3944df5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58f3944df5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58f3944df5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58f3944df5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58f3944df5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58f3944df5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58f3944df5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58f3944df5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58f3944df5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8f3944df5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8f3944df5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8f3944d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8f3944d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58f3944df5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58f3944df5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UTBv, RKU, VIT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58f3944df5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58f3944df5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58f3944df5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58f3944df5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58f3944df5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58f3944df5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58f3944df5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58f3944df5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58f3944df5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58f3944df5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8"/>
        <p:cNvGrpSpPr/>
        <p:nvPr/>
      </p:nvGrpSpPr>
      <p:grpSpPr>
        <a:xfrm>
          <a:off x="0" y="0"/>
          <a:ext cx="0" cy="0"/>
          <a:chOff x="0" y="0"/>
          <a:chExt cx="0" cy="0"/>
        </a:xfrm>
      </p:grpSpPr>
      <p:sp>
        <p:nvSpPr>
          <p:cNvPr id="59" name="Google Shape;59;p14"/>
          <p:cNvSpPr/>
          <p:nvPr/>
        </p:nvSpPr>
        <p:spPr>
          <a:xfrm>
            <a:off x="7010400" y="114299"/>
            <a:ext cx="1981200" cy="491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60" name="Google Shape;60;p14"/>
          <p:cNvSpPr/>
          <p:nvPr/>
        </p:nvSpPr>
        <p:spPr>
          <a:xfrm>
            <a:off x="152400" y="115442"/>
            <a:ext cx="6705600" cy="4914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61" name="Google Shape;61;p14"/>
          <p:cNvSpPr txBox="1">
            <a:spLocks noGrp="1"/>
          </p:cNvSpPr>
          <p:nvPr>
            <p:ph type="subTitle" idx="1"/>
          </p:nvPr>
        </p:nvSpPr>
        <p:spPr>
          <a:xfrm>
            <a:off x="7010400" y="1539720"/>
            <a:ext cx="1981200" cy="13716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380"/>
              </a:spcBef>
              <a:spcAft>
                <a:spcPts val="0"/>
              </a:spcAft>
              <a:buSzPts val="1900"/>
              <a:buNone/>
              <a:defRPr sz="1900">
                <a:solidFill>
                  <a:srgbClr val="FFFFFF"/>
                </a:solidFill>
              </a:defRPr>
            </a:lvl1pPr>
            <a:lvl2pPr lvl="1" algn="ctr" rtl="0">
              <a:lnSpc>
                <a:spcPct val="100000"/>
              </a:lnSpc>
              <a:spcBef>
                <a:spcPts val="360"/>
              </a:spcBef>
              <a:spcAft>
                <a:spcPts val="0"/>
              </a:spcAft>
              <a:buSzPts val="1800"/>
              <a:buNone/>
              <a:defRPr>
                <a:solidFill>
                  <a:srgbClr val="888888"/>
                </a:solidFill>
              </a:defRPr>
            </a:lvl2pPr>
            <a:lvl3pPr lvl="2" algn="ctr" rtl="0">
              <a:lnSpc>
                <a:spcPct val="100000"/>
              </a:lnSpc>
              <a:spcBef>
                <a:spcPts val="320"/>
              </a:spcBef>
              <a:spcAft>
                <a:spcPts val="0"/>
              </a:spcAft>
              <a:buSzPts val="1600"/>
              <a:buNone/>
              <a:defRPr>
                <a:solidFill>
                  <a:srgbClr val="888888"/>
                </a:solidFill>
              </a:defRPr>
            </a:lvl3pPr>
            <a:lvl4pPr lvl="3" algn="ctr" rtl="0">
              <a:lnSpc>
                <a:spcPct val="100000"/>
              </a:lnSpc>
              <a:spcBef>
                <a:spcPts val="280"/>
              </a:spcBef>
              <a:spcAft>
                <a:spcPts val="0"/>
              </a:spcAft>
              <a:buSzPts val="1400"/>
              <a:buNone/>
              <a:defRPr>
                <a:solidFill>
                  <a:srgbClr val="888888"/>
                </a:solidFill>
              </a:defRPr>
            </a:lvl4pPr>
            <a:lvl5pPr lvl="4" algn="ctr" rtl="0">
              <a:lnSpc>
                <a:spcPct val="100000"/>
              </a:lnSpc>
              <a:spcBef>
                <a:spcPts val="260"/>
              </a:spcBef>
              <a:spcAft>
                <a:spcPts val="0"/>
              </a:spcAft>
              <a:buSzPts val="1300"/>
              <a:buNone/>
              <a:defRPr>
                <a:solidFill>
                  <a:srgbClr val="888888"/>
                </a:solidFill>
              </a:defRPr>
            </a:lvl5pPr>
            <a:lvl6pPr lvl="5" algn="ctr" rtl="0">
              <a:lnSpc>
                <a:spcPct val="100000"/>
              </a:lnSpc>
              <a:spcBef>
                <a:spcPts val="240"/>
              </a:spcBef>
              <a:spcAft>
                <a:spcPts val="0"/>
              </a:spcAft>
              <a:buSzPts val="1200"/>
              <a:buNone/>
              <a:defRPr>
                <a:solidFill>
                  <a:srgbClr val="888888"/>
                </a:solidFill>
              </a:defRPr>
            </a:lvl6pPr>
            <a:lvl7pPr lvl="6" algn="ctr" rtl="0">
              <a:lnSpc>
                <a:spcPct val="100000"/>
              </a:lnSpc>
              <a:spcBef>
                <a:spcPts val="240"/>
              </a:spcBef>
              <a:spcAft>
                <a:spcPts val="0"/>
              </a:spcAft>
              <a:buSzPts val="1200"/>
              <a:buNone/>
              <a:defRPr>
                <a:solidFill>
                  <a:srgbClr val="888888"/>
                </a:solidFill>
              </a:defRPr>
            </a:lvl7pPr>
            <a:lvl8pPr lvl="7" algn="ctr" rtl="0">
              <a:lnSpc>
                <a:spcPct val="100000"/>
              </a:lnSpc>
              <a:spcBef>
                <a:spcPts val="240"/>
              </a:spcBef>
              <a:spcAft>
                <a:spcPts val="0"/>
              </a:spcAft>
              <a:buSzPts val="1200"/>
              <a:buNone/>
              <a:defRPr>
                <a:solidFill>
                  <a:srgbClr val="888888"/>
                </a:solidFill>
              </a:defRPr>
            </a:lvl8pPr>
            <a:lvl9pPr lvl="8" algn="ctr" rtl="0">
              <a:lnSpc>
                <a:spcPct val="100000"/>
              </a:lnSpc>
              <a:spcBef>
                <a:spcPts val="240"/>
              </a:spcBef>
              <a:spcAft>
                <a:spcPts val="0"/>
              </a:spcAft>
              <a:buSzPts val="1200"/>
              <a:buNone/>
              <a:defRPr>
                <a:solidFill>
                  <a:srgbClr val="888888"/>
                </a:solidFill>
              </a:defRPr>
            </a:lvl9pPr>
          </a:lstStyle>
          <a:p>
            <a:endParaRPr/>
          </a:p>
        </p:txBody>
      </p:sp>
      <p:sp>
        <p:nvSpPr>
          <p:cNvPr id="62" name="Google Shape;62;p14"/>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1pPr>
            <a:lvl2pPr marL="0" marR="0" lvl="1"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2pPr>
            <a:lvl3pPr marL="0" marR="0" lvl="2"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3pPr>
            <a:lvl4pPr marL="0" marR="0" lvl="3"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4pPr>
            <a:lvl5pPr marL="0" marR="0" lvl="4"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5pPr>
            <a:lvl6pPr marL="0" marR="0" lvl="5"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6pPr>
            <a:lvl7pPr marL="0" marR="0" lvl="6"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7pPr>
            <a:lvl8pPr marL="0" marR="0" lvl="7"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8pPr>
            <a:lvl9pPr marL="0" marR="0" lvl="8"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GB"/>
              <a:t>‹#›</a:t>
            </a:fld>
            <a:endParaRPr lang="en-GB"/>
          </a:p>
        </p:txBody>
      </p:sp>
      <p:sp>
        <p:nvSpPr>
          <p:cNvPr id="64" name="Google Shape;64;p14"/>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14"/>
          <p:cNvSpPr txBox="1">
            <a:spLocks noGrp="1"/>
          </p:cNvSpPr>
          <p:nvPr>
            <p:ph type="title"/>
          </p:nvPr>
        </p:nvSpPr>
        <p:spPr>
          <a:xfrm>
            <a:off x="457200" y="1539720"/>
            <a:ext cx="6324600" cy="13716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Clr>
                <a:schemeClr val="lt1"/>
              </a:buClr>
              <a:buSzPts val="4200"/>
              <a:buFont typeface="Libre Franklin Medium"/>
              <a:buNone/>
              <a:defRPr sz="4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380999" y="1289303"/>
            <a:ext cx="8407800" cy="3305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68" name="Google Shape;68;p15"/>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 name="Google Shape;69;p15"/>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p15"/>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GB"/>
              <a:t>‹#›</a:t>
            </a:fld>
            <a:endParaRPr lang="en-GB"/>
          </a:p>
        </p:txBody>
      </p:sp>
      <p:sp>
        <p:nvSpPr>
          <p:cNvPr id="71" name="Google Shape;71;p15"/>
          <p:cNvSpPr txBox="1">
            <a:spLocks noGrp="1"/>
          </p:cNvSpPr>
          <p:nvPr>
            <p:ph type="title"/>
          </p:nvPr>
        </p:nvSpPr>
        <p:spPr>
          <a:xfrm>
            <a:off x="381000" y="266885"/>
            <a:ext cx="8381400" cy="790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Google Shape;73;p16"/>
          <p:cNvSpPr txBox="1">
            <a:spLocks noGrp="1"/>
          </p:cNvSpPr>
          <p:nvPr>
            <p:ph type="body" idx="1"/>
          </p:nvPr>
        </p:nvSpPr>
        <p:spPr>
          <a:xfrm>
            <a:off x="457200" y="1291829"/>
            <a:ext cx="4040100" cy="480000"/>
          </a:xfrm>
          <a:prstGeom prst="rect">
            <a:avLst/>
          </a:prstGeom>
          <a:noFill/>
          <a:ln>
            <a:noFill/>
          </a:ln>
        </p:spPr>
        <p:txBody>
          <a:bodyPr spcFirstLastPara="1" wrap="square" lIns="91425" tIns="45700" rIns="91425" bIns="45700" anchor="b" anchorCtr="0">
            <a:normAutofit/>
          </a:bodyPr>
          <a:lstStyle>
            <a:lvl1pPr marL="457200" lvl="0" indent="-228600" algn="ctr" rtl="0">
              <a:lnSpc>
                <a:spcPct val="100000"/>
              </a:lnSpc>
              <a:spcBef>
                <a:spcPts val="480"/>
              </a:spcBef>
              <a:spcAft>
                <a:spcPts val="0"/>
              </a:spcAft>
              <a:buSzPts val="2400"/>
              <a:buNone/>
              <a:defRPr sz="2400" b="0">
                <a:solidFill>
                  <a:schemeClr val="dk2"/>
                </a:solidFill>
              </a:defRPr>
            </a:lvl1pPr>
            <a:lvl2pPr marL="914400" lvl="1" indent="-228600" algn="l" rtl="0">
              <a:lnSpc>
                <a:spcPct val="100000"/>
              </a:lnSpc>
              <a:spcBef>
                <a:spcPts val="400"/>
              </a:spcBef>
              <a:spcAft>
                <a:spcPts val="0"/>
              </a:spcAft>
              <a:buSzPts val="2000"/>
              <a:buNone/>
              <a:defRPr sz="2000" b="1"/>
            </a:lvl2pPr>
            <a:lvl3pPr marL="1371600" lvl="2" indent="-228600" algn="l" rtl="0">
              <a:lnSpc>
                <a:spcPct val="100000"/>
              </a:lnSpc>
              <a:spcBef>
                <a:spcPts val="360"/>
              </a:spcBef>
              <a:spcAft>
                <a:spcPts val="0"/>
              </a:spcAft>
              <a:buSzPts val="1800"/>
              <a:buNone/>
              <a:defRPr sz="1800" b="1"/>
            </a:lvl3pPr>
            <a:lvl4pPr marL="1828800" lvl="3" indent="-228600" algn="l" rtl="0">
              <a:lnSpc>
                <a:spcPct val="100000"/>
              </a:lnSpc>
              <a:spcBef>
                <a:spcPts val="320"/>
              </a:spcBef>
              <a:spcAft>
                <a:spcPts val="0"/>
              </a:spcAft>
              <a:buSzPts val="1600"/>
              <a:buNone/>
              <a:defRPr sz="1600" b="1"/>
            </a:lvl4pPr>
            <a:lvl5pPr marL="2286000" lvl="4" indent="-228600" algn="l" rtl="0">
              <a:lnSpc>
                <a:spcPct val="100000"/>
              </a:lnSpc>
              <a:spcBef>
                <a:spcPts val="320"/>
              </a:spcBef>
              <a:spcAft>
                <a:spcPts val="0"/>
              </a:spcAft>
              <a:buSzPts val="1600"/>
              <a:buNone/>
              <a:defRPr sz="1600" b="1"/>
            </a:lvl5pPr>
            <a:lvl6pPr marL="2743200" lvl="5" indent="-228600" algn="l" rtl="0">
              <a:lnSpc>
                <a:spcPct val="100000"/>
              </a:lnSpc>
              <a:spcBef>
                <a:spcPts val="320"/>
              </a:spcBef>
              <a:spcAft>
                <a:spcPts val="0"/>
              </a:spcAft>
              <a:buSzPts val="1600"/>
              <a:buNone/>
              <a:defRPr sz="1600" b="1"/>
            </a:lvl6pPr>
            <a:lvl7pPr marL="3200400" lvl="6" indent="-228600" algn="l" rtl="0">
              <a:lnSpc>
                <a:spcPct val="100000"/>
              </a:lnSpc>
              <a:spcBef>
                <a:spcPts val="320"/>
              </a:spcBef>
              <a:spcAft>
                <a:spcPts val="0"/>
              </a:spcAft>
              <a:buSzPts val="1600"/>
              <a:buNone/>
              <a:defRPr sz="1600" b="1"/>
            </a:lvl7pPr>
            <a:lvl8pPr marL="3657600" lvl="7" indent="-228600" algn="l" rtl="0">
              <a:lnSpc>
                <a:spcPct val="100000"/>
              </a:lnSpc>
              <a:spcBef>
                <a:spcPts val="320"/>
              </a:spcBef>
              <a:spcAft>
                <a:spcPts val="0"/>
              </a:spcAft>
              <a:buSzPts val="1600"/>
              <a:buNone/>
              <a:defRPr sz="1600" b="1"/>
            </a:lvl8pPr>
            <a:lvl9pPr marL="4114800" lvl="8" indent="-228600" algn="l" rtl="0">
              <a:lnSpc>
                <a:spcPct val="100000"/>
              </a:lnSpc>
              <a:spcBef>
                <a:spcPts val="320"/>
              </a:spcBef>
              <a:spcAft>
                <a:spcPts val="0"/>
              </a:spcAft>
              <a:buSzPts val="1600"/>
              <a:buNone/>
              <a:defRPr sz="1600" b="1"/>
            </a:lvl9pPr>
          </a:lstStyle>
          <a:p>
            <a:endParaRPr/>
          </a:p>
        </p:txBody>
      </p:sp>
      <p:sp>
        <p:nvSpPr>
          <p:cNvPr id="74" name="Google Shape;74;p16"/>
          <p:cNvSpPr txBox="1">
            <a:spLocks noGrp="1"/>
          </p:cNvSpPr>
          <p:nvPr>
            <p:ph type="body" idx="2"/>
          </p:nvPr>
        </p:nvSpPr>
        <p:spPr>
          <a:xfrm>
            <a:off x="457200" y="1828799"/>
            <a:ext cx="4040100" cy="27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Char char="▪"/>
              <a:defRPr sz="2000"/>
            </a:lvl2pPr>
            <a:lvl3pPr marL="1371600" lvl="2" indent="-342900" algn="l" rtl="0">
              <a:lnSpc>
                <a:spcPct val="100000"/>
              </a:lnSpc>
              <a:spcBef>
                <a:spcPts val="360"/>
              </a:spcBef>
              <a:spcAft>
                <a:spcPts val="0"/>
              </a:spcAft>
              <a:buSzPts val="1800"/>
              <a:buChar char="▪"/>
              <a:defRPr sz="1800"/>
            </a:lvl3pPr>
            <a:lvl4pPr marL="1828800" lvl="3" indent="-330200" algn="l" rtl="0">
              <a:lnSpc>
                <a:spcPct val="100000"/>
              </a:lnSpc>
              <a:spcBef>
                <a:spcPts val="320"/>
              </a:spcBef>
              <a:spcAft>
                <a:spcPts val="0"/>
              </a:spcAft>
              <a:buSzPts val="1600"/>
              <a:buChar char="▪"/>
              <a:defRPr sz="1600"/>
            </a:lvl4pPr>
            <a:lvl5pPr marL="2286000" lvl="4" indent="-330200" algn="l" rtl="0">
              <a:lnSpc>
                <a:spcPct val="100000"/>
              </a:lnSpc>
              <a:spcBef>
                <a:spcPts val="320"/>
              </a:spcBef>
              <a:spcAft>
                <a:spcPts val="0"/>
              </a:spcAft>
              <a:buSzPts val="1600"/>
              <a:buChar char="▪"/>
              <a:defRPr sz="1600"/>
            </a:lvl5pPr>
            <a:lvl6pPr marL="2743200" lvl="5" indent="-330200" algn="l" rtl="0">
              <a:lnSpc>
                <a:spcPct val="100000"/>
              </a:lnSpc>
              <a:spcBef>
                <a:spcPts val="320"/>
              </a:spcBef>
              <a:spcAft>
                <a:spcPts val="0"/>
              </a:spcAft>
              <a:buSzPts val="1600"/>
              <a:buChar char="▪"/>
              <a:defRPr sz="1600"/>
            </a:lvl6pPr>
            <a:lvl7pPr marL="3200400" lvl="6" indent="-330200" algn="l" rtl="0">
              <a:lnSpc>
                <a:spcPct val="100000"/>
              </a:lnSpc>
              <a:spcBef>
                <a:spcPts val="320"/>
              </a:spcBef>
              <a:spcAft>
                <a:spcPts val="0"/>
              </a:spcAft>
              <a:buSzPts val="1600"/>
              <a:buChar char="▪"/>
              <a:defRPr sz="1600"/>
            </a:lvl7pPr>
            <a:lvl8pPr marL="3657600" lvl="7" indent="-330200" algn="l" rtl="0">
              <a:lnSpc>
                <a:spcPct val="100000"/>
              </a:lnSpc>
              <a:spcBef>
                <a:spcPts val="320"/>
              </a:spcBef>
              <a:spcAft>
                <a:spcPts val="0"/>
              </a:spcAft>
              <a:buSzPts val="1600"/>
              <a:buChar char="▪"/>
              <a:defRPr sz="1600"/>
            </a:lvl8pPr>
            <a:lvl9pPr marL="4114800" lvl="8" indent="-330200" algn="l" rtl="0">
              <a:lnSpc>
                <a:spcPct val="100000"/>
              </a:lnSpc>
              <a:spcBef>
                <a:spcPts val="320"/>
              </a:spcBef>
              <a:spcAft>
                <a:spcPts val="0"/>
              </a:spcAft>
              <a:buSzPts val="1600"/>
              <a:buChar char="▪"/>
              <a:defRPr sz="1600"/>
            </a:lvl9pPr>
          </a:lstStyle>
          <a:p>
            <a:endParaRPr/>
          </a:p>
        </p:txBody>
      </p:sp>
      <p:sp>
        <p:nvSpPr>
          <p:cNvPr id="75" name="Google Shape;75;p16"/>
          <p:cNvSpPr txBox="1">
            <a:spLocks noGrp="1"/>
          </p:cNvSpPr>
          <p:nvPr>
            <p:ph type="body" idx="3"/>
          </p:nvPr>
        </p:nvSpPr>
        <p:spPr>
          <a:xfrm>
            <a:off x="4645025" y="1291829"/>
            <a:ext cx="4041900" cy="480000"/>
          </a:xfrm>
          <a:prstGeom prst="rect">
            <a:avLst/>
          </a:prstGeom>
          <a:noFill/>
          <a:ln>
            <a:noFill/>
          </a:ln>
        </p:spPr>
        <p:txBody>
          <a:bodyPr spcFirstLastPara="1" wrap="square" lIns="91425" tIns="45700" rIns="91425" bIns="45700" anchor="b" anchorCtr="0">
            <a:normAutofit/>
          </a:bodyPr>
          <a:lstStyle>
            <a:lvl1pPr marL="457200" lvl="0" indent="-228600" algn="ctr" rtl="0">
              <a:lnSpc>
                <a:spcPct val="100000"/>
              </a:lnSpc>
              <a:spcBef>
                <a:spcPts val="480"/>
              </a:spcBef>
              <a:spcAft>
                <a:spcPts val="0"/>
              </a:spcAft>
              <a:buSzPts val="2400"/>
              <a:buNone/>
              <a:defRPr sz="2400" b="0">
                <a:solidFill>
                  <a:schemeClr val="dk2"/>
                </a:solidFill>
              </a:defRPr>
            </a:lvl1pPr>
            <a:lvl2pPr marL="914400" lvl="1" indent="-228600" algn="l" rtl="0">
              <a:lnSpc>
                <a:spcPct val="100000"/>
              </a:lnSpc>
              <a:spcBef>
                <a:spcPts val="400"/>
              </a:spcBef>
              <a:spcAft>
                <a:spcPts val="0"/>
              </a:spcAft>
              <a:buSzPts val="2000"/>
              <a:buNone/>
              <a:defRPr sz="2000" b="1"/>
            </a:lvl2pPr>
            <a:lvl3pPr marL="1371600" lvl="2" indent="-228600" algn="l" rtl="0">
              <a:lnSpc>
                <a:spcPct val="100000"/>
              </a:lnSpc>
              <a:spcBef>
                <a:spcPts val="360"/>
              </a:spcBef>
              <a:spcAft>
                <a:spcPts val="0"/>
              </a:spcAft>
              <a:buSzPts val="1800"/>
              <a:buNone/>
              <a:defRPr sz="1800" b="1"/>
            </a:lvl3pPr>
            <a:lvl4pPr marL="1828800" lvl="3" indent="-228600" algn="l" rtl="0">
              <a:lnSpc>
                <a:spcPct val="100000"/>
              </a:lnSpc>
              <a:spcBef>
                <a:spcPts val="320"/>
              </a:spcBef>
              <a:spcAft>
                <a:spcPts val="0"/>
              </a:spcAft>
              <a:buSzPts val="1600"/>
              <a:buNone/>
              <a:defRPr sz="1600" b="1"/>
            </a:lvl4pPr>
            <a:lvl5pPr marL="2286000" lvl="4" indent="-228600" algn="l" rtl="0">
              <a:lnSpc>
                <a:spcPct val="100000"/>
              </a:lnSpc>
              <a:spcBef>
                <a:spcPts val="320"/>
              </a:spcBef>
              <a:spcAft>
                <a:spcPts val="0"/>
              </a:spcAft>
              <a:buSzPts val="1600"/>
              <a:buNone/>
              <a:defRPr sz="1600" b="1"/>
            </a:lvl5pPr>
            <a:lvl6pPr marL="2743200" lvl="5" indent="-228600" algn="l" rtl="0">
              <a:lnSpc>
                <a:spcPct val="100000"/>
              </a:lnSpc>
              <a:spcBef>
                <a:spcPts val="320"/>
              </a:spcBef>
              <a:spcAft>
                <a:spcPts val="0"/>
              </a:spcAft>
              <a:buSzPts val="1600"/>
              <a:buNone/>
              <a:defRPr sz="1600" b="1"/>
            </a:lvl6pPr>
            <a:lvl7pPr marL="3200400" lvl="6" indent="-228600" algn="l" rtl="0">
              <a:lnSpc>
                <a:spcPct val="100000"/>
              </a:lnSpc>
              <a:spcBef>
                <a:spcPts val="320"/>
              </a:spcBef>
              <a:spcAft>
                <a:spcPts val="0"/>
              </a:spcAft>
              <a:buSzPts val="1600"/>
              <a:buNone/>
              <a:defRPr sz="1600" b="1"/>
            </a:lvl7pPr>
            <a:lvl8pPr marL="3657600" lvl="7" indent="-228600" algn="l" rtl="0">
              <a:lnSpc>
                <a:spcPct val="100000"/>
              </a:lnSpc>
              <a:spcBef>
                <a:spcPts val="320"/>
              </a:spcBef>
              <a:spcAft>
                <a:spcPts val="0"/>
              </a:spcAft>
              <a:buSzPts val="1600"/>
              <a:buNone/>
              <a:defRPr sz="1600" b="1"/>
            </a:lvl8pPr>
            <a:lvl9pPr marL="4114800" lvl="8" indent="-228600" algn="l" rtl="0">
              <a:lnSpc>
                <a:spcPct val="100000"/>
              </a:lnSpc>
              <a:spcBef>
                <a:spcPts val="320"/>
              </a:spcBef>
              <a:spcAft>
                <a:spcPts val="0"/>
              </a:spcAft>
              <a:buSzPts val="1600"/>
              <a:buNone/>
              <a:defRPr sz="1600" b="1"/>
            </a:lvl9pPr>
          </a:lstStyle>
          <a:p>
            <a:endParaRPr/>
          </a:p>
        </p:txBody>
      </p:sp>
      <p:sp>
        <p:nvSpPr>
          <p:cNvPr id="76" name="Google Shape;76;p16"/>
          <p:cNvSpPr txBox="1">
            <a:spLocks noGrp="1"/>
          </p:cNvSpPr>
          <p:nvPr>
            <p:ph type="body" idx="4"/>
          </p:nvPr>
        </p:nvSpPr>
        <p:spPr>
          <a:xfrm>
            <a:off x="4645025" y="1828799"/>
            <a:ext cx="4041900" cy="27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Char char="▪"/>
              <a:defRPr sz="2000"/>
            </a:lvl2pPr>
            <a:lvl3pPr marL="1371600" lvl="2" indent="-342900" algn="l" rtl="0">
              <a:lnSpc>
                <a:spcPct val="100000"/>
              </a:lnSpc>
              <a:spcBef>
                <a:spcPts val="360"/>
              </a:spcBef>
              <a:spcAft>
                <a:spcPts val="0"/>
              </a:spcAft>
              <a:buSzPts val="1800"/>
              <a:buChar char="▪"/>
              <a:defRPr sz="1800"/>
            </a:lvl3pPr>
            <a:lvl4pPr marL="1828800" lvl="3" indent="-330200" algn="l" rtl="0">
              <a:lnSpc>
                <a:spcPct val="100000"/>
              </a:lnSpc>
              <a:spcBef>
                <a:spcPts val="320"/>
              </a:spcBef>
              <a:spcAft>
                <a:spcPts val="0"/>
              </a:spcAft>
              <a:buSzPts val="1600"/>
              <a:buChar char="▪"/>
              <a:defRPr sz="1600"/>
            </a:lvl4pPr>
            <a:lvl5pPr marL="2286000" lvl="4" indent="-330200" algn="l" rtl="0">
              <a:lnSpc>
                <a:spcPct val="100000"/>
              </a:lnSpc>
              <a:spcBef>
                <a:spcPts val="320"/>
              </a:spcBef>
              <a:spcAft>
                <a:spcPts val="0"/>
              </a:spcAft>
              <a:buSzPts val="1600"/>
              <a:buChar char="▪"/>
              <a:defRPr sz="1600"/>
            </a:lvl5pPr>
            <a:lvl6pPr marL="2743200" lvl="5" indent="-330200" algn="l" rtl="0">
              <a:lnSpc>
                <a:spcPct val="100000"/>
              </a:lnSpc>
              <a:spcBef>
                <a:spcPts val="320"/>
              </a:spcBef>
              <a:spcAft>
                <a:spcPts val="0"/>
              </a:spcAft>
              <a:buSzPts val="1600"/>
              <a:buChar char="▪"/>
              <a:defRPr sz="1600"/>
            </a:lvl6pPr>
            <a:lvl7pPr marL="3200400" lvl="6" indent="-330200" algn="l" rtl="0">
              <a:lnSpc>
                <a:spcPct val="100000"/>
              </a:lnSpc>
              <a:spcBef>
                <a:spcPts val="320"/>
              </a:spcBef>
              <a:spcAft>
                <a:spcPts val="0"/>
              </a:spcAft>
              <a:buSzPts val="1600"/>
              <a:buChar char="▪"/>
              <a:defRPr sz="1600"/>
            </a:lvl7pPr>
            <a:lvl8pPr marL="3657600" lvl="7" indent="-330200" algn="l" rtl="0">
              <a:lnSpc>
                <a:spcPct val="100000"/>
              </a:lnSpc>
              <a:spcBef>
                <a:spcPts val="320"/>
              </a:spcBef>
              <a:spcAft>
                <a:spcPts val="0"/>
              </a:spcAft>
              <a:buSzPts val="1600"/>
              <a:buChar char="▪"/>
              <a:defRPr sz="1600"/>
            </a:lvl8pPr>
            <a:lvl9pPr marL="4114800" lvl="8" indent="-330200" algn="l" rtl="0">
              <a:lnSpc>
                <a:spcPct val="100000"/>
              </a:lnSpc>
              <a:spcBef>
                <a:spcPts val="320"/>
              </a:spcBef>
              <a:spcAft>
                <a:spcPts val="0"/>
              </a:spcAft>
              <a:buSzPts val="1600"/>
              <a:buChar char="▪"/>
              <a:defRPr sz="1600"/>
            </a:lvl9pPr>
          </a:lstStyle>
          <a:p>
            <a:endParaRPr/>
          </a:p>
        </p:txBody>
      </p:sp>
      <p:sp>
        <p:nvSpPr>
          <p:cNvPr id="77" name="Google Shape;77;p16"/>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GB"/>
              <a:t>‹#›</a:t>
            </a:fld>
            <a:endParaRPr lang="en-GB"/>
          </a:p>
        </p:txBody>
      </p:sp>
      <p:sp>
        <p:nvSpPr>
          <p:cNvPr id="80" name="Google Shape;80;p16"/>
          <p:cNvSpPr txBox="1">
            <a:spLocks noGrp="1"/>
          </p:cNvSpPr>
          <p:nvPr>
            <p:ph type="title"/>
          </p:nvPr>
        </p:nvSpPr>
        <p:spPr>
          <a:xfrm>
            <a:off x="381000" y="266885"/>
            <a:ext cx="8381400" cy="790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1"/>
        <p:cNvGrpSpPr/>
        <p:nvPr/>
      </p:nvGrpSpPr>
      <p:grpSpPr>
        <a:xfrm>
          <a:off x="0" y="0"/>
          <a:ext cx="0" cy="0"/>
          <a:chOff x="0" y="0"/>
          <a:chExt cx="0" cy="0"/>
        </a:xfrm>
      </p:grpSpPr>
      <p:sp>
        <p:nvSpPr>
          <p:cNvPr id="82" name="Google Shape;82;p17"/>
          <p:cNvSpPr/>
          <p:nvPr/>
        </p:nvSpPr>
        <p:spPr>
          <a:xfrm>
            <a:off x="7010400" y="114299"/>
            <a:ext cx="1981200" cy="4917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83" name="Google Shape;83;p17"/>
          <p:cNvSpPr/>
          <p:nvPr/>
        </p:nvSpPr>
        <p:spPr>
          <a:xfrm>
            <a:off x="152400" y="115442"/>
            <a:ext cx="6705600" cy="4914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84" name="Google Shape;84;p17"/>
          <p:cNvSpPr txBox="1">
            <a:spLocks noGrp="1"/>
          </p:cNvSpPr>
          <p:nvPr>
            <p:ph type="body" idx="1"/>
          </p:nvPr>
        </p:nvSpPr>
        <p:spPr>
          <a:xfrm>
            <a:off x="7162799" y="2169208"/>
            <a:ext cx="1600200" cy="12345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400"/>
              </a:spcBef>
              <a:spcAft>
                <a:spcPts val="0"/>
              </a:spcAft>
              <a:buSzPts val="2000"/>
              <a:buNone/>
              <a:defRPr sz="2000">
                <a:solidFill>
                  <a:schemeClr val="lt2"/>
                </a:solidFill>
              </a:defRPr>
            </a:lvl1pPr>
            <a:lvl2pPr marL="914400" lvl="1" indent="-228600" algn="l" rtl="0">
              <a:lnSpc>
                <a:spcPct val="100000"/>
              </a:lnSpc>
              <a:spcBef>
                <a:spcPts val="360"/>
              </a:spcBef>
              <a:spcAft>
                <a:spcPts val="0"/>
              </a:spcAft>
              <a:buSzPts val="1800"/>
              <a:buNone/>
              <a:defRPr sz="1800">
                <a:solidFill>
                  <a:srgbClr val="888888"/>
                </a:solidFill>
              </a:defRPr>
            </a:lvl2pPr>
            <a:lvl3pPr marL="1371600" lvl="2" indent="-228600" algn="l" rtl="0">
              <a:lnSpc>
                <a:spcPct val="100000"/>
              </a:lnSpc>
              <a:spcBef>
                <a:spcPts val="320"/>
              </a:spcBef>
              <a:spcAft>
                <a:spcPts val="0"/>
              </a:spcAft>
              <a:buSzPts val="1600"/>
              <a:buNone/>
              <a:defRPr sz="1600">
                <a:solidFill>
                  <a:srgbClr val="888888"/>
                </a:solidFill>
              </a:defRPr>
            </a:lvl3pPr>
            <a:lvl4pPr marL="1828800" lvl="3" indent="-228600" algn="l" rtl="0">
              <a:lnSpc>
                <a:spcPct val="100000"/>
              </a:lnSpc>
              <a:spcBef>
                <a:spcPts val="280"/>
              </a:spcBef>
              <a:spcAft>
                <a:spcPts val="0"/>
              </a:spcAft>
              <a:buSzPts val="1400"/>
              <a:buNone/>
              <a:defRPr sz="1400">
                <a:solidFill>
                  <a:srgbClr val="888888"/>
                </a:solidFill>
              </a:defRPr>
            </a:lvl4pPr>
            <a:lvl5pPr marL="2286000" lvl="4" indent="-228600" algn="l" rtl="0">
              <a:lnSpc>
                <a:spcPct val="100000"/>
              </a:lnSpc>
              <a:spcBef>
                <a:spcPts val="280"/>
              </a:spcBef>
              <a:spcAft>
                <a:spcPts val="0"/>
              </a:spcAft>
              <a:buSzPts val="1400"/>
              <a:buNone/>
              <a:defRPr sz="1400">
                <a:solidFill>
                  <a:srgbClr val="888888"/>
                </a:solidFill>
              </a:defRPr>
            </a:lvl5pPr>
            <a:lvl6pPr marL="2743200" lvl="5" indent="-228600" algn="l" rtl="0">
              <a:lnSpc>
                <a:spcPct val="100000"/>
              </a:lnSpc>
              <a:spcBef>
                <a:spcPts val="280"/>
              </a:spcBef>
              <a:spcAft>
                <a:spcPts val="0"/>
              </a:spcAft>
              <a:buSzPts val="1400"/>
              <a:buNone/>
              <a:defRPr sz="1400">
                <a:solidFill>
                  <a:srgbClr val="888888"/>
                </a:solidFill>
              </a:defRPr>
            </a:lvl6pPr>
            <a:lvl7pPr marL="3200400" lvl="6" indent="-228600" algn="l" rtl="0">
              <a:lnSpc>
                <a:spcPct val="100000"/>
              </a:lnSpc>
              <a:spcBef>
                <a:spcPts val="280"/>
              </a:spcBef>
              <a:spcAft>
                <a:spcPts val="0"/>
              </a:spcAft>
              <a:buSzPts val="1400"/>
              <a:buNone/>
              <a:defRPr sz="1400">
                <a:solidFill>
                  <a:srgbClr val="888888"/>
                </a:solidFill>
              </a:defRPr>
            </a:lvl7pPr>
            <a:lvl8pPr marL="3657600" lvl="7" indent="-228600" algn="l" rtl="0">
              <a:lnSpc>
                <a:spcPct val="100000"/>
              </a:lnSpc>
              <a:spcBef>
                <a:spcPts val="280"/>
              </a:spcBef>
              <a:spcAft>
                <a:spcPts val="0"/>
              </a:spcAft>
              <a:buSzPts val="1400"/>
              <a:buNone/>
              <a:defRPr sz="1400">
                <a:solidFill>
                  <a:srgbClr val="888888"/>
                </a:solidFill>
              </a:defRPr>
            </a:lvl8pPr>
            <a:lvl9pPr marL="4114800" lvl="8" indent="-228600" algn="l" rtl="0">
              <a:lnSpc>
                <a:spcPct val="100000"/>
              </a:lnSpc>
              <a:spcBef>
                <a:spcPts val="280"/>
              </a:spcBef>
              <a:spcAft>
                <a:spcPts val="0"/>
              </a:spcAft>
              <a:buSzPts val="1400"/>
              <a:buNone/>
              <a:defRPr sz="1400">
                <a:solidFill>
                  <a:srgbClr val="888888"/>
                </a:solidFill>
              </a:defRPr>
            </a:lvl9pPr>
          </a:lstStyle>
          <a:p>
            <a:endParaRPr/>
          </a:p>
        </p:txBody>
      </p:sp>
      <p:sp>
        <p:nvSpPr>
          <p:cNvPr id="85" name="Google Shape;85;p17"/>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p17"/>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1pPr>
            <a:lvl2pPr marL="0" marR="0" lvl="1"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2pPr>
            <a:lvl3pPr marL="0" marR="0" lvl="2"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3pPr>
            <a:lvl4pPr marL="0" marR="0" lvl="3"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4pPr>
            <a:lvl5pPr marL="0" marR="0" lvl="4"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5pPr>
            <a:lvl6pPr marL="0" marR="0" lvl="5"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6pPr>
            <a:lvl7pPr marL="0" marR="0" lvl="6"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7pPr>
            <a:lvl8pPr marL="0" marR="0" lvl="7"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8pPr>
            <a:lvl9pPr marL="0" marR="0" lvl="8"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GB"/>
              <a:t>‹#›</a:t>
            </a:fld>
            <a:endParaRPr lang="en-GB"/>
          </a:p>
        </p:txBody>
      </p:sp>
      <p:sp>
        <p:nvSpPr>
          <p:cNvPr id="87" name="Google Shape;87;p17"/>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17"/>
          <p:cNvSpPr txBox="1">
            <a:spLocks noGrp="1"/>
          </p:cNvSpPr>
          <p:nvPr>
            <p:ph type="title"/>
          </p:nvPr>
        </p:nvSpPr>
        <p:spPr>
          <a:xfrm>
            <a:off x="381000" y="2169208"/>
            <a:ext cx="6324600" cy="12345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Clr>
                <a:schemeClr val="lt1"/>
              </a:buClr>
              <a:buSzPts val="4200"/>
              <a:buFont typeface="Libre Franklin Medium"/>
              <a:buNone/>
              <a:defRPr sz="4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8"/>
          <p:cNvSpPr txBox="1">
            <a:spLocks noGrp="1"/>
          </p:cNvSpPr>
          <p:nvPr>
            <p:ph type="body" idx="1"/>
          </p:nvPr>
        </p:nvSpPr>
        <p:spPr>
          <a:xfrm>
            <a:off x="457200" y="1289304"/>
            <a:ext cx="4038600" cy="3305400"/>
          </a:xfrm>
          <a:prstGeom prst="rect">
            <a:avLst/>
          </a:prstGeom>
          <a:noFill/>
          <a:ln>
            <a:noFill/>
          </a:ln>
        </p:spPr>
        <p:txBody>
          <a:bodyPr spcFirstLastPara="1" wrap="square" lIns="91425" tIns="45700" rIns="91425" bIns="45700" anchor="t" anchorCtr="0">
            <a:normAutofit/>
          </a:bodyPr>
          <a:lstStyle>
            <a:lvl1pPr marL="457200" lvl="0" indent="-406400" algn="l" rtl="0">
              <a:lnSpc>
                <a:spcPct val="100000"/>
              </a:lnSpc>
              <a:spcBef>
                <a:spcPts val="560"/>
              </a:spcBef>
              <a:spcAft>
                <a:spcPts val="0"/>
              </a:spcAft>
              <a:buSzPts val="2800"/>
              <a:buChar char="◼"/>
              <a:defRPr sz="2800"/>
            </a:lvl1pPr>
            <a:lvl2pPr marL="914400" lvl="1" indent="-381000" algn="l" rtl="0">
              <a:lnSpc>
                <a:spcPct val="100000"/>
              </a:lnSpc>
              <a:spcBef>
                <a:spcPts val="480"/>
              </a:spcBef>
              <a:spcAft>
                <a:spcPts val="0"/>
              </a:spcAft>
              <a:buSzPts val="2400"/>
              <a:buChar char="▪"/>
              <a:defRPr sz="2400"/>
            </a:lvl2pPr>
            <a:lvl3pPr marL="1371600" lvl="2" indent="-355600" algn="l" rtl="0">
              <a:lnSpc>
                <a:spcPct val="100000"/>
              </a:lnSpc>
              <a:spcBef>
                <a:spcPts val="400"/>
              </a:spcBef>
              <a:spcAft>
                <a:spcPts val="0"/>
              </a:spcAft>
              <a:buSzPts val="2000"/>
              <a:buChar char="▪"/>
              <a:defRPr sz="2000"/>
            </a:lvl3pPr>
            <a:lvl4pPr marL="1828800" lvl="3" indent="-342900" algn="l" rtl="0">
              <a:lnSpc>
                <a:spcPct val="100000"/>
              </a:lnSpc>
              <a:spcBef>
                <a:spcPts val="360"/>
              </a:spcBef>
              <a:spcAft>
                <a:spcPts val="0"/>
              </a:spcAft>
              <a:buSzPts val="1800"/>
              <a:buChar char="▪"/>
              <a:defRPr sz="1800"/>
            </a:lvl4pPr>
            <a:lvl5pPr marL="2286000" lvl="4" indent="-342900" algn="l" rtl="0">
              <a:lnSpc>
                <a:spcPct val="100000"/>
              </a:lnSpc>
              <a:spcBef>
                <a:spcPts val="360"/>
              </a:spcBef>
              <a:spcAft>
                <a:spcPts val="0"/>
              </a:spcAft>
              <a:buSzPts val="1800"/>
              <a:buChar char="▪"/>
              <a:defRPr sz="1800"/>
            </a:lvl5pPr>
            <a:lvl6pPr marL="2743200" lvl="5" indent="-342900" algn="l" rtl="0">
              <a:lnSpc>
                <a:spcPct val="100000"/>
              </a:lnSpc>
              <a:spcBef>
                <a:spcPts val="360"/>
              </a:spcBef>
              <a:spcAft>
                <a:spcPts val="0"/>
              </a:spcAft>
              <a:buSzPts val="1800"/>
              <a:buChar char="▪"/>
              <a:defRPr sz="1800"/>
            </a:lvl6pPr>
            <a:lvl7pPr marL="3200400" lvl="6" indent="-342900" algn="l" rtl="0">
              <a:lnSpc>
                <a:spcPct val="100000"/>
              </a:lnSpc>
              <a:spcBef>
                <a:spcPts val="360"/>
              </a:spcBef>
              <a:spcAft>
                <a:spcPts val="0"/>
              </a:spcAft>
              <a:buSzPts val="1800"/>
              <a:buChar char="▪"/>
              <a:defRPr sz="1800"/>
            </a:lvl7pPr>
            <a:lvl8pPr marL="3657600" lvl="7" indent="-342900" algn="l" rtl="0">
              <a:lnSpc>
                <a:spcPct val="100000"/>
              </a:lnSpc>
              <a:spcBef>
                <a:spcPts val="360"/>
              </a:spcBef>
              <a:spcAft>
                <a:spcPts val="0"/>
              </a:spcAft>
              <a:buSzPts val="1800"/>
              <a:buChar char="▪"/>
              <a:defRPr sz="1800"/>
            </a:lvl8pPr>
            <a:lvl9pPr marL="4114800" lvl="8" indent="-342900" algn="l" rtl="0">
              <a:lnSpc>
                <a:spcPct val="100000"/>
              </a:lnSpc>
              <a:spcBef>
                <a:spcPts val="360"/>
              </a:spcBef>
              <a:spcAft>
                <a:spcPts val="0"/>
              </a:spcAft>
              <a:buSzPts val="1800"/>
              <a:buChar char="▪"/>
              <a:defRPr sz="1800"/>
            </a:lvl9pPr>
          </a:lstStyle>
          <a:p>
            <a:endParaRPr/>
          </a:p>
        </p:txBody>
      </p:sp>
      <p:sp>
        <p:nvSpPr>
          <p:cNvPr id="91" name="Google Shape;91;p18"/>
          <p:cNvSpPr txBox="1">
            <a:spLocks noGrp="1"/>
          </p:cNvSpPr>
          <p:nvPr>
            <p:ph type="body" idx="2"/>
          </p:nvPr>
        </p:nvSpPr>
        <p:spPr>
          <a:xfrm>
            <a:off x="4648200" y="1289304"/>
            <a:ext cx="4038600" cy="3305400"/>
          </a:xfrm>
          <a:prstGeom prst="rect">
            <a:avLst/>
          </a:prstGeom>
          <a:noFill/>
          <a:ln>
            <a:noFill/>
          </a:ln>
        </p:spPr>
        <p:txBody>
          <a:bodyPr spcFirstLastPara="1" wrap="square" lIns="91425" tIns="45700" rIns="91425" bIns="45700" anchor="t" anchorCtr="0">
            <a:normAutofit/>
          </a:bodyPr>
          <a:lstStyle>
            <a:lvl1pPr marL="457200" lvl="0" indent="-406400" algn="l" rtl="0">
              <a:lnSpc>
                <a:spcPct val="100000"/>
              </a:lnSpc>
              <a:spcBef>
                <a:spcPts val="560"/>
              </a:spcBef>
              <a:spcAft>
                <a:spcPts val="0"/>
              </a:spcAft>
              <a:buSzPts val="2800"/>
              <a:buChar char="◼"/>
              <a:defRPr sz="2800"/>
            </a:lvl1pPr>
            <a:lvl2pPr marL="914400" lvl="1" indent="-381000" algn="l" rtl="0">
              <a:lnSpc>
                <a:spcPct val="100000"/>
              </a:lnSpc>
              <a:spcBef>
                <a:spcPts val="480"/>
              </a:spcBef>
              <a:spcAft>
                <a:spcPts val="0"/>
              </a:spcAft>
              <a:buSzPts val="2400"/>
              <a:buChar char="▪"/>
              <a:defRPr sz="2400"/>
            </a:lvl2pPr>
            <a:lvl3pPr marL="1371600" lvl="2" indent="-355600" algn="l" rtl="0">
              <a:lnSpc>
                <a:spcPct val="100000"/>
              </a:lnSpc>
              <a:spcBef>
                <a:spcPts val="400"/>
              </a:spcBef>
              <a:spcAft>
                <a:spcPts val="0"/>
              </a:spcAft>
              <a:buSzPts val="2000"/>
              <a:buChar char="▪"/>
              <a:defRPr sz="2000"/>
            </a:lvl3pPr>
            <a:lvl4pPr marL="1828800" lvl="3" indent="-342900" algn="l" rtl="0">
              <a:lnSpc>
                <a:spcPct val="100000"/>
              </a:lnSpc>
              <a:spcBef>
                <a:spcPts val="360"/>
              </a:spcBef>
              <a:spcAft>
                <a:spcPts val="0"/>
              </a:spcAft>
              <a:buSzPts val="1800"/>
              <a:buChar char="▪"/>
              <a:defRPr sz="1800"/>
            </a:lvl4pPr>
            <a:lvl5pPr marL="2286000" lvl="4" indent="-342900" algn="l" rtl="0">
              <a:lnSpc>
                <a:spcPct val="100000"/>
              </a:lnSpc>
              <a:spcBef>
                <a:spcPts val="360"/>
              </a:spcBef>
              <a:spcAft>
                <a:spcPts val="0"/>
              </a:spcAft>
              <a:buSzPts val="1800"/>
              <a:buChar char="▪"/>
              <a:defRPr sz="1800"/>
            </a:lvl5pPr>
            <a:lvl6pPr marL="2743200" lvl="5" indent="-342900" algn="l" rtl="0">
              <a:lnSpc>
                <a:spcPct val="100000"/>
              </a:lnSpc>
              <a:spcBef>
                <a:spcPts val="360"/>
              </a:spcBef>
              <a:spcAft>
                <a:spcPts val="0"/>
              </a:spcAft>
              <a:buSzPts val="1800"/>
              <a:buChar char="▪"/>
              <a:defRPr sz="1800"/>
            </a:lvl6pPr>
            <a:lvl7pPr marL="3200400" lvl="6" indent="-342900" algn="l" rtl="0">
              <a:lnSpc>
                <a:spcPct val="100000"/>
              </a:lnSpc>
              <a:spcBef>
                <a:spcPts val="360"/>
              </a:spcBef>
              <a:spcAft>
                <a:spcPts val="0"/>
              </a:spcAft>
              <a:buSzPts val="1800"/>
              <a:buChar char="▪"/>
              <a:defRPr sz="1800"/>
            </a:lvl7pPr>
            <a:lvl8pPr marL="3657600" lvl="7" indent="-342900" algn="l" rtl="0">
              <a:lnSpc>
                <a:spcPct val="100000"/>
              </a:lnSpc>
              <a:spcBef>
                <a:spcPts val="360"/>
              </a:spcBef>
              <a:spcAft>
                <a:spcPts val="0"/>
              </a:spcAft>
              <a:buSzPts val="1800"/>
              <a:buChar char="▪"/>
              <a:defRPr sz="1800"/>
            </a:lvl8pPr>
            <a:lvl9pPr marL="4114800" lvl="8" indent="-342900" algn="l" rtl="0">
              <a:lnSpc>
                <a:spcPct val="100000"/>
              </a:lnSpc>
              <a:spcBef>
                <a:spcPts val="360"/>
              </a:spcBef>
              <a:spcAft>
                <a:spcPts val="0"/>
              </a:spcAft>
              <a:buSzPts val="1800"/>
              <a:buChar char="▪"/>
              <a:defRPr sz="1800"/>
            </a:lvl9pPr>
          </a:lstStyle>
          <a:p>
            <a:endParaRPr/>
          </a:p>
        </p:txBody>
      </p:sp>
      <p:sp>
        <p:nvSpPr>
          <p:cNvPr id="92" name="Google Shape;92;p18"/>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p18"/>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8"/>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GB"/>
              <a:t>‹#›</a:t>
            </a:fld>
            <a:endParaRPr lang="en-GB"/>
          </a:p>
        </p:txBody>
      </p:sp>
      <p:sp>
        <p:nvSpPr>
          <p:cNvPr id="95" name="Google Shape;95;p18"/>
          <p:cNvSpPr txBox="1">
            <a:spLocks noGrp="1"/>
          </p:cNvSpPr>
          <p:nvPr>
            <p:ph type="title"/>
          </p:nvPr>
        </p:nvSpPr>
        <p:spPr>
          <a:xfrm>
            <a:off x="381000" y="266885"/>
            <a:ext cx="8381400" cy="790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19"/>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9"/>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19"/>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GB"/>
              <a:t>‹#›</a:t>
            </a:fld>
            <a:endParaRPr lang="en-GB"/>
          </a:p>
        </p:txBody>
      </p:sp>
      <p:sp>
        <p:nvSpPr>
          <p:cNvPr id="100" name="Google Shape;100;p19"/>
          <p:cNvSpPr txBox="1">
            <a:spLocks noGrp="1"/>
          </p:cNvSpPr>
          <p:nvPr>
            <p:ph type="title"/>
          </p:nvPr>
        </p:nvSpPr>
        <p:spPr>
          <a:xfrm>
            <a:off x="381000" y="266885"/>
            <a:ext cx="8381400" cy="790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2"/>
        </a:solidFill>
        <a:effectLst/>
      </p:bgPr>
    </p:bg>
    <p:spTree>
      <p:nvGrpSpPr>
        <p:cNvPr id="1" name="Shape 101"/>
        <p:cNvGrpSpPr/>
        <p:nvPr/>
      </p:nvGrpSpPr>
      <p:grpSpPr>
        <a:xfrm>
          <a:off x="0" y="0"/>
          <a:ext cx="0" cy="0"/>
          <a:chOff x="0" y="0"/>
          <a:chExt cx="0" cy="0"/>
        </a:xfrm>
      </p:grpSpPr>
      <p:sp>
        <p:nvSpPr>
          <p:cNvPr id="102" name="Google Shape;102;p20"/>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03" name="Google Shape;103;p20"/>
          <p:cNvSpPr/>
          <p:nvPr/>
        </p:nvSpPr>
        <p:spPr>
          <a:xfrm>
            <a:off x="7010400" y="113157"/>
            <a:ext cx="1981200" cy="491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04" name="Google Shape;104;p20"/>
          <p:cNvSpPr/>
          <p:nvPr/>
        </p:nvSpPr>
        <p:spPr>
          <a:xfrm>
            <a:off x="152400" y="114300"/>
            <a:ext cx="6705600" cy="4914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05" name="Google Shape;105;p20"/>
          <p:cNvSpPr txBox="1">
            <a:spLocks noGrp="1"/>
          </p:cNvSpPr>
          <p:nvPr>
            <p:ph type="body" idx="1"/>
          </p:nvPr>
        </p:nvSpPr>
        <p:spPr>
          <a:xfrm>
            <a:off x="609600" y="228600"/>
            <a:ext cx="5867400" cy="43899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640"/>
              </a:spcBef>
              <a:spcAft>
                <a:spcPts val="0"/>
              </a:spcAft>
              <a:buSzPts val="3200"/>
              <a:buChar char="◼"/>
              <a:defRPr sz="3200"/>
            </a:lvl1pPr>
            <a:lvl2pPr marL="914400" lvl="1" indent="-406400" algn="l" rtl="0">
              <a:lnSpc>
                <a:spcPct val="100000"/>
              </a:lnSpc>
              <a:spcBef>
                <a:spcPts val="560"/>
              </a:spcBef>
              <a:spcAft>
                <a:spcPts val="0"/>
              </a:spcAft>
              <a:buSzPts val="2800"/>
              <a:buChar char="▪"/>
              <a:defRPr sz="2800"/>
            </a:lvl2pPr>
            <a:lvl3pPr marL="1371600" lvl="2" indent="-381000" algn="l" rtl="0">
              <a:lnSpc>
                <a:spcPct val="100000"/>
              </a:lnSpc>
              <a:spcBef>
                <a:spcPts val="480"/>
              </a:spcBef>
              <a:spcAft>
                <a:spcPts val="0"/>
              </a:spcAft>
              <a:buSzPts val="2400"/>
              <a:buChar char="▪"/>
              <a:defRPr sz="2400"/>
            </a:lvl3pPr>
            <a:lvl4pPr marL="1828800" lvl="3" indent="-355600" algn="l" rtl="0">
              <a:lnSpc>
                <a:spcPct val="100000"/>
              </a:lnSpc>
              <a:spcBef>
                <a:spcPts val="400"/>
              </a:spcBef>
              <a:spcAft>
                <a:spcPts val="0"/>
              </a:spcAft>
              <a:buSzPts val="2000"/>
              <a:buChar char="▪"/>
              <a:defRPr sz="2000"/>
            </a:lvl4pPr>
            <a:lvl5pPr marL="2286000" lvl="4" indent="-355600" algn="l" rtl="0">
              <a:lnSpc>
                <a:spcPct val="100000"/>
              </a:lnSpc>
              <a:spcBef>
                <a:spcPts val="400"/>
              </a:spcBef>
              <a:spcAft>
                <a:spcPts val="0"/>
              </a:spcAft>
              <a:buSzPts val="2000"/>
              <a:buChar char="▪"/>
              <a:defRPr sz="2000"/>
            </a:lvl5pPr>
            <a:lvl6pPr marL="2743200" lvl="5" indent="-355600" algn="l" rtl="0">
              <a:lnSpc>
                <a:spcPct val="100000"/>
              </a:lnSpc>
              <a:spcBef>
                <a:spcPts val="400"/>
              </a:spcBef>
              <a:spcAft>
                <a:spcPts val="0"/>
              </a:spcAft>
              <a:buSzPts val="2000"/>
              <a:buChar char="▪"/>
              <a:defRPr sz="2000"/>
            </a:lvl6pPr>
            <a:lvl7pPr marL="3200400" lvl="6" indent="-355600" algn="l" rtl="0">
              <a:lnSpc>
                <a:spcPct val="100000"/>
              </a:lnSpc>
              <a:spcBef>
                <a:spcPts val="400"/>
              </a:spcBef>
              <a:spcAft>
                <a:spcPts val="0"/>
              </a:spcAft>
              <a:buSzPts val="2000"/>
              <a:buChar char="▪"/>
              <a:defRPr sz="2000"/>
            </a:lvl7pPr>
            <a:lvl8pPr marL="3657600" lvl="7" indent="-355600" algn="l" rtl="0">
              <a:lnSpc>
                <a:spcPct val="100000"/>
              </a:lnSpc>
              <a:spcBef>
                <a:spcPts val="400"/>
              </a:spcBef>
              <a:spcAft>
                <a:spcPts val="0"/>
              </a:spcAft>
              <a:buSzPts val="2000"/>
              <a:buChar char="▪"/>
              <a:defRPr sz="2000"/>
            </a:lvl8pPr>
            <a:lvl9pPr marL="4114800" lvl="8" indent="-355600" algn="l" rtl="0">
              <a:lnSpc>
                <a:spcPct val="100000"/>
              </a:lnSpc>
              <a:spcBef>
                <a:spcPts val="400"/>
              </a:spcBef>
              <a:spcAft>
                <a:spcPts val="0"/>
              </a:spcAft>
              <a:buSzPts val="2000"/>
              <a:buChar char="▪"/>
              <a:defRPr sz="2000"/>
            </a:lvl9pPr>
          </a:lstStyle>
          <a:p>
            <a:endParaRPr/>
          </a:p>
        </p:txBody>
      </p:sp>
      <p:sp>
        <p:nvSpPr>
          <p:cNvPr id="106" name="Google Shape;106;p20"/>
          <p:cNvSpPr txBox="1">
            <a:spLocks noGrp="1"/>
          </p:cNvSpPr>
          <p:nvPr>
            <p:ph type="body" idx="2"/>
          </p:nvPr>
        </p:nvSpPr>
        <p:spPr>
          <a:xfrm>
            <a:off x="7159752" y="1597914"/>
            <a:ext cx="1673400" cy="21123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280"/>
              </a:spcBef>
              <a:spcAft>
                <a:spcPts val="0"/>
              </a:spcAft>
              <a:buSzPts val="1400"/>
              <a:buNone/>
              <a:defRPr sz="1400">
                <a:solidFill>
                  <a:srgbClr val="FFFFFF"/>
                </a:solidFill>
              </a:defRPr>
            </a:lvl1pPr>
            <a:lvl2pPr marL="914400" lvl="1" indent="-228600" algn="l" rtl="0">
              <a:lnSpc>
                <a:spcPct val="100000"/>
              </a:lnSpc>
              <a:spcBef>
                <a:spcPts val="240"/>
              </a:spcBef>
              <a:spcAft>
                <a:spcPts val="0"/>
              </a:spcAft>
              <a:buSzPts val="1200"/>
              <a:buNone/>
              <a:defRPr sz="1200"/>
            </a:lvl2pPr>
            <a:lvl3pPr marL="1371600" lvl="2" indent="-228600" algn="l" rtl="0">
              <a:lnSpc>
                <a:spcPct val="100000"/>
              </a:lnSpc>
              <a:spcBef>
                <a:spcPts val="200"/>
              </a:spcBef>
              <a:spcAft>
                <a:spcPts val="0"/>
              </a:spcAft>
              <a:buSzPts val="1000"/>
              <a:buNone/>
              <a:defRPr sz="1000"/>
            </a:lvl3pPr>
            <a:lvl4pPr marL="1828800" lvl="3" indent="-228600" algn="l" rtl="0">
              <a:lnSpc>
                <a:spcPct val="100000"/>
              </a:lnSpc>
              <a:spcBef>
                <a:spcPts val="180"/>
              </a:spcBef>
              <a:spcAft>
                <a:spcPts val="0"/>
              </a:spcAft>
              <a:buSzPts val="900"/>
              <a:buNone/>
              <a:defRPr sz="900"/>
            </a:lvl4pPr>
            <a:lvl5pPr marL="2286000" lvl="4" indent="-228600" algn="l" rtl="0">
              <a:lnSpc>
                <a:spcPct val="100000"/>
              </a:lnSpc>
              <a:spcBef>
                <a:spcPts val="180"/>
              </a:spcBef>
              <a:spcAft>
                <a:spcPts val="0"/>
              </a:spcAft>
              <a:buSzPts val="900"/>
              <a:buNone/>
              <a:defRPr sz="900"/>
            </a:lvl5pPr>
            <a:lvl6pPr marL="2743200" lvl="5" indent="-228600" algn="l" rtl="0">
              <a:lnSpc>
                <a:spcPct val="100000"/>
              </a:lnSpc>
              <a:spcBef>
                <a:spcPts val="180"/>
              </a:spcBef>
              <a:spcAft>
                <a:spcPts val="0"/>
              </a:spcAft>
              <a:buSzPts val="900"/>
              <a:buNone/>
              <a:defRPr sz="900"/>
            </a:lvl6pPr>
            <a:lvl7pPr marL="3200400" lvl="6" indent="-228600" algn="l" rtl="0">
              <a:lnSpc>
                <a:spcPct val="100000"/>
              </a:lnSpc>
              <a:spcBef>
                <a:spcPts val="180"/>
              </a:spcBef>
              <a:spcAft>
                <a:spcPts val="0"/>
              </a:spcAft>
              <a:buSzPts val="900"/>
              <a:buNone/>
              <a:defRPr sz="900"/>
            </a:lvl7pPr>
            <a:lvl8pPr marL="3657600" lvl="7" indent="-228600" algn="l" rtl="0">
              <a:lnSpc>
                <a:spcPct val="100000"/>
              </a:lnSpc>
              <a:spcBef>
                <a:spcPts val="180"/>
              </a:spcBef>
              <a:spcAft>
                <a:spcPts val="0"/>
              </a:spcAft>
              <a:buSzPts val="900"/>
              <a:buNone/>
              <a:defRPr sz="900"/>
            </a:lvl8pPr>
            <a:lvl9pPr marL="4114800" lvl="8" indent="-228600" algn="l" rtl="0">
              <a:lnSpc>
                <a:spcPct val="100000"/>
              </a:lnSpc>
              <a:spcBef>
                <a:spcPts val="180"/>
              </a:spcBef>
              <a:spcAft>
                <a:spcPts val="0"/>
              </a:spcAft>
              <a:buSzPts val="900"/>
              <a:buNone/>
              <a:defRPr sz="900"/>
            </a:lvl9pPr>
          </a:lstStyle>
          <a:p>
            <a:endParaRPr/>
          </a:p>
        </p:txBody>
      </p:sp>
      <p:sp>
        <p:nvSpPr>
          <p:cNvPr id="107" name="Google Shape;107;p20"/>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p20"/>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20"/>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1pPr>
            <a:lvl2pPr marL="0" marR="0" lvl="1"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2pPr>
            <a:lvl3pPr marL="0" marR="0" lvl="2"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3pPr>
            <a:lvl4pPr marL="0" marR="0" lvl="3"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4pPr>
            <a:lvl5pPr marL="0" marR="0" lvl="4"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5pPr>
            <a:lvl6pPr marL="0" marR="0" lvl="5"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6pPr>
            <a:lvl7pPr marL="0" marR="0" lvl="6"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7pPr>
            <a:lvl8pPr marL="0" marR="0" lvl="7"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8pPr>
            <a:lvl9pPr marL="0" marR="0" lvl="8"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rgbClr val="FFFFFF"/>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GB"/>
              <a:t>‹#›</a:t>
            </a:fld>
            <a:endParaRPr lang="en-GB"/>
          </a:p>
        </p:txBody>
      </p:sp>
      <p:sp>
        <p:nvSpPr>
          <p:cNvPr id="110" name="Google Shape;110;p20"/>
          <p:cNvSpPr txBox="1">
            <a:spLocks noGrp="1"/>
          </p:cNvSpPr>
          <p:nvPr>
            <p:ph type="title"/>
          </p:nvPr>
        </p:nvSpPr>
        <p:spPr>
          <a:xfrm>
            <a:off x="7159752" y="342900"/>
            <a:ext cx="1675800" cy="1255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1"/>
              </a:buClr>
              <a:buSzPts val="2000"/>
              <a:buFont typeface="Libre Franklin Medium"/>
              <a:buNone/>
              <a:defRPr sz="2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chemeClr val="dk2"/>
        </a:solidFill>
        <a:effectLst/>
      </p:bgPr>
    </p:bg>
    <p:spTree>
      <p:nvGrpSpPr>
        <p:cNvPr id="1" name="Shape 111"/>
        <p:cNvGrpSpPr/>
        <p:nvPr/>
      </p:nvGrpSpPr>
      <p:grpSpPr>
        <a:xfrm>
          <a:off x="0" y="0"/>
          <a:ext cx="0" cy="0"/>
          <a:chOff x="0" y="0"/>
          <a:chExt cx="0" cy="0"/>
        </a:xfrm>
      </p:grpSpPr>
      <p:sp>
        <p:nvSpPr>
          <p:cNvPr id="112" name="Google Shape;112;p21"/>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13" name="Google Shape;113;p21"/>
          <p:cNvSpPr/>
          <p:nvPr/>
        </p:nvSpPr>
        <p:spPr>
          <a:xfrm>
            <a:off x="7010400" y="113157"/>
            <a:ext cx="1981200" cy="4917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14" name="Google Shape;114;p21"/>
          <p:cNvSpPr>
            <a:spLocks noGrp="1"/>
          </p:cNvSpPr>
          <p:nvPr>
            <p:ph type="pic" idx="2"/>
          </p:nvPr>
        </p:nvSpPr>
        <p:spPr>
          <a:xfrm>
            <a:off x="152400" y="114300"/>
            <a:ext cx="6705600" cy="4914900"/>
          </a:xfrm>
          <a:prstGeom prst="rect">
            <a:avLst/>
          </a:prstGeom>
          <a:noFill/>
          <a:ln>
            <a:noFill/>
          </a:ln>
        </p:spPr>
      </p:sp>
      <p:sp>
        <p:nvSpPr>
          <p:cNvPr id="115" name="Google Shape;115;p21"/>
          <p:cNvSpPr txBox="1">
            <a:spLocks noGrp="1"/>
          </p:cNvSpPr>
          <p:nvPr>
            <p:ph type="body" idx="1"/>
          </p:nvPr>
        </p:nvSpPr>
        <p:spPr>
          <a:xfrm>
            <a:off x="7162800" y="1600200"/>
            <a:ext cx="1676400" cy="22290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280"/>
              </a:spcBef>
              <a:spcAft>
                <a:spcPts val="0"/>
              </a:spcAft>
              <a:buSzPts val="1400"/>
              <a:buNone/>
              <a:defRPr sz="1400">
                <a:solidFill>
                  <a:schemeClr val="lt1"/>
                </a:solidFill>
              </a:defRPr>
            </a:lvl1pPr>
            <a:lvl2pPr marL="914400" lvl="1" indent="-228600" algn="l" rtl="0">
              <a:lnSpc>
                <a:spcPct val="100000"/>
              </a:lnSpc>
              <a:spcBef>
                <a:spcPts val="240"/>
              </a:spcBef>
              <a:spcAft>
                <a:spcPts val="0"/>
              </a:spcAft>
              <a:buSzPts val="1200"/>
              <a:buNone/>
              <a:defRPr sz="1200"/>
            </a:lvl2pPr>
            <a:lvl3pPr marL="1371600" lvl="2" indent="-228600" algn="l" rtl="0">
              <a:lnSpc>
                <a:spcPct val="100000"/>
              </a:lnSpc>
              <a:spcBef>
                <a:spcPts val="200"/>
              </a:spcBef>
              <a:spcAft>
                <a:spcPts val="0"/>
              </a:spcAft>
              <a:buSzPts val="1000"/>
              <a:buNone/>
              <a:defRPr sz="1000"/>
            </a:lvl3pPr>
            <a:lvl4pPr marL="1828800" lvl="3" indent="-228600" algn="l" rtl="0">
              <a:lnSpc>
                <a:spcPct val="100000"/>
              </a:lnSpc>
              <a:spcBef>
                <a:spcPts val="180"/>
              </a:spcBef>
              <a:spcAft>
                <a:spcPts val="0"/>
              </a:spcAft>
              <a:buSzPts val="900"/>
              <a:buNone/>
              <a:defRPr sz="900"/>
            </a:lvl4pPr>
            <a:lvl5pPr marL="2286000" lvl="4" indent="-228600" algn="l" rtl="0">
              <a:lnSpc>
                <a:spcPct val="100000"/>
              </a:lnSpc>
              <a:spcBef>
                <a:spcPts val="180"/>
              </a:spcBef>
              <a:spcAft>
                <a:spcPts val="0"/>
              </a:spcAft>
              <a:buSzPts val="900"/>
              <a:buNone/>
              <a:defRPr sz="900"/>
            </a:lvl5pPr>
            <a:lvl6pPr marL="2743200" lvl="5" indent="-228600" algn="l" rtl="0">
              <a:lnSpc>
                <a:spcPct val="100000"/>
              </a:lnSpc>
              <a:spcBef>
                <a:spcPts val="180"/>
              </a:spcBef>
              <a:spcAft>
                <a:spcPts val="0"/>
              </a:spcAft>
              <a:buSzPts val="900"/>
              <a:buNone/>
              <a:defRPr sz="900"/>
            </a:lvl6pPr>
            <a:lvl7pPr marL="3200400" lvl="6" indent="-228600" algn="l" rtl="0">
              <a:lnSpc>
                <a:spcPct val="100000"/>
              </a:lnSpc>
              <a:spcBef>
                <a:spcPts val="180"/>
              </a:spcBef>
              <a:spcAft>
                <a:spcPts val="0"/>
              </a:spcAft>
              <a:buSzPts val="900"/>
              <a:buNone/>
              <a:defRPr sz="900"/>
            </a:lvl7pPr>
            <a:lvl8pPr marL="3657600" lvl="7" indent="-228600" algn="l" rtl="0">
              <a:lnSpc>
                <a:spcPct val="100000"/>
              </a:lnSpc>
              <a:spcBef>
                <a:spcPts val="180"/>
              </a:spcBef>
              <a:spcAft>
                <a:spcPts val="0"/>
              </a:spcAft>
              <a:buSzPts val="900"/>
              <a:buNone/>
              <a:defRPr sz="900"/>
            </a:lvl8pPr>
            <a:lvl9pPr marL="4114800" lvl="8" indent="-228600" algn="l" rtl="0">
              <a:lnSpc>
                <a:spcPct val="100000"/>
              </a:lnSpc>
              <a:spcBef>
                <a:spcPts val="180"/>
              </a:spcBef>
              <a:spcAft>
                <a:spcPts val="0"/>
              </a:spcAft>
              <a:buSzPts val="900"/>
              <a:buNone/>
              <a:defRPr sz="900"/>
            </a:lvl9pPr>
          </a:lstStyle>
          <a:p>
            <a:endParaRPr/>
          </a:p>
        </p:txBody>
      </p:sp>
      <p:sp>
        <p:nvSpPr>
          <p:cNvPr id="116" name="Google Shape;116;p21"/>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21"/>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Google Shape;118;p21"/>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GB"/>
              <a:t>‹#›</a:t>
            </a:fld>
            <a:endParaRPr lang="en-GB"/>
          </a:p>
        </p:txBody>
      </p:sp>
      <p:sp>
        <p:nvSpPr>
          <p:cNvPr id="119" name="Google Shape;119;p21"/>
          <p:cNvSpPr txBox="1">
            <a:spLocks noGrp="1"/>
          </p:cNvSpPr>
          <p:nvPr>
            <p:ph type="title"/>
          </p:nvPr>
        </p:nvSpPr>
        <p:spPr>
          <a:xfrm>
            <a:off x="7162800" y="345186"/>
            <a:ext cx="1676400" cy="1255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2"/>
              </a:buClr>
              <a:buSzPts val="2000"/>
              <a:buFont typeface="Libre Franklin Medium"/>
              <a:buNone/>
              <a:defRPr sz="2000">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81000" y="266885"/>
            <a:ext cx="8381400" cy="790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p22"/>
          <p:cNvSpPr txBox="1">
            <a:spLocks noGrp="1"/>
          </p:cNvSpPr>
          <p:nvPr>
            <p:ph type="body" idx="1"/>
          </p:nvPr>
        </p:nvSpPr>
        <p:spPr>
          <a:xfrm rot="5400000">
            <a:off x="2932293" y="-1261896"/>
            <a:ext cx="3305400" cy="84078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23" name="Google Shape;123;p22"/>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p22"/>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22"/>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26"/>
        <p:cNvGrpSpPr/>
        <p:nvPr/>
      </p:nvGrpSpPr>
      <p:grpSpPr>
        <a:xfrm>
          <a:off x="0" y="0"/>
          <a:ext cx="0" cy="0"/>
          <a:chOff x="0" y="0"/>
          <a:chExt cx="0" cy="0"/>
        </a:xfrm>
      </p:grpSpPr>
      <p:sp>
        <p:nvSpPr>
          <p:cNvPr id="127" name="Google Shape;127;p23"/>
          <p:cNvSpPr/>
          <p:nvPr/>
        </p:nvSpPr>
        <p:spPr>
          <a:xfrm>
            <a:off x="152400" y="110489"/>
            <a:ext cx="6705600" cy="4917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28" name="Google Shape;128;p23"/>
          <p:cNvSpPr/>
          <p:nvPr/>
        </p:nvSpPr>
        <p:spPr>
          <a:xfrm>
            <a:off x="7010400" y="110489"/>
            <a:ext cx="1956000" cy="4917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29" name="Google Shape;129;p23"/>
          <p:cNvSpPr txBox="1">
            <a:spLocks noGrp="1"/>
          </p:cNvSpPr>
          <p:nvPr>
            <p:ph type="title"/>
          </p:nvPr>
        </p:nvSpPr>
        <p:spPr>
          <a:xfrm rot="5400000">
            <a:off x="5806649" y="1562129"/>
            <a:ext cx="4388700" cy="1676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23"/>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SzPts val="1800"/>
              <a:buChar char="◼"/>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31" name="Google Shape;131;p23"/>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23"/>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p23"/>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1pPr>
            <a:lvl2pPr marL="0" marR="0" lvl="1"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2pPr>
            <a:lvl3pPr marL="0" marR="0" lvl="2"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3pPr>
            <a:lvl4pPr marL="0" marR="0" lvl="3"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4pPr>
            <a:lvl5pPr marL="0" marR="0" lvl="4"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5pPr>
            <a:lvl6pPr marL="0" marR="0" lvl="5"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6pPr>
            <a:lvl7pPr marL="0" marR="0" lvl="6"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7pPr>
            <a:lvl8pPr marL="0" marR="0" lvl="7"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8pPr>
            <a:lvl9pPr marL="0" marR="0" lvl="8"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lt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152400" y="1226228"/>
            <a:ext cx="8831700" cy="3784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52" name="Google Shape;52;p13"/>
          <p:cNvSpPr/>
          <p:nvPr/>
        </p:nvSpPr>
        <p:spPr>
          <a:xfrm>
            <a:off x="152399" y="114300"/>
            <a:ext cx="8814000" cy="1009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53" name="Google Shape;53;p13"/>
          <p:cNvSpPr txBox="1">
            <a:spLocks noGrp="1"/>
          </p:cNvSpPr>
          <p:nvPr>
            <p:ph type="title"/>
          </p:nvPr>
        </p:nvSpPr>
        <p:spPr>
          <a:xfrm>
            <a:off x="381000" y="266885"/>
            <a:ext cx="8381400" cy="790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lt1"/>
              </a:buClr>
              <a:buSzPts val="32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54" name="Google Shape;54;p13"/>
          <p:cNvSpPr txBox="1">
            <a:spLocks noGrp="1"/>
          </p:cNvSpPr>
          <p:nvPr>
            <p:ph type="body" idx="1"/>
          </p:nvPr>
        </p:nvSpPr>
        <p:spPr>
          <a:xfrm>
            <a:off x="380999" y="1289303"/>
            <a:ext cx="8407800" cy="33054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400"/>
              </a:spcBef>
              <a:spcAft>
                <a:spcPts val="0"/>
              </a:spcAft>
              <a:buClr>
                <a:schemeClr val="accent1"/>
              </a:buClr>
              <a:buSzPts val="2000"/>
              <a:buFont typeface="Noto Sans Symbols" panose="020B0502040504020204"/>
              <a:buChar char="◼"/>
              <a:defRPr sz="2000" b="0" i="0" u="none" strike="noStrike" cap="none">
                <a:solidFill>
                  <a:schemeClr val="dk2"/>
                </a:solidFill>
                <a:latin typeface="Libre Franklin Medium"/>
                <a:ea typeface="Libre Franklin Medium"/>
                <a:cs typeface="Libre Franklin Medium"/>
                <a:sym typeface="Libre Franklin Medium"/>
              </a:defRPr>
            </a:lvl1pPr>
            <a:lvl2pPr marL="914400" marR="0" lvl="1" indent="-342900" algn="l" rtl="0">
              <a:lnSpc>
                <a:spcPct val="100000"/>
              </a:lnSpc>
              <a:spcBef>
                <a:spcPts val="360"/>
              </a:spcBef>
              <a:spcAft>
                <a:spcPts val="0"/>
              </a:spcAft>
              <a:buClr>
                <a:schemeClr val="accent2"/>
              </a:buClr>
              <a:buSzPts val="1800"/>
              <a:buFont typeface="Noto Sans Symbols" panose="020B0502040504020204"/>
              <a:buChar char="▪"/>
              <a:defRPr sz="1800" b="0" i="0" u="none" strike="noStrike" cap="none">
                <a:solidFill>
                  <a:schemeClr val="dk2"/>
                </a:solidFill>
                <a:latin typeface="Libre Franklin Medium"/>
                <a:ea typeface="Libre Franklin Medium"/>
                <a:cs typeface="Libre Franklin Medium"/>
                <a:sym typeface="Libre Franklin Medium"/>
              </a:defRPr>
            </a:lvl2pPr>
            <a:lvl3pPr marL="1371600" marR="0" lvl="2" indent="-330200" algn="l" rtl="0">
              <a:lnSpc>
                <a:spcPct val="100000"/>
              </a:lnSpc>
              <a:spcBef>
                <a:spcPts val="320"/>
              </a:spcBef>
              <a:spcAft>
                <a:spcPts val="0"/>
              </a:spcAft>
              <a:buClr>
                <a:schemeClr val="accent3"/>
              </a:buClr>
              <a:buSzPts val="1600"/>
              <a:buFont typeface="Noto Sans Symbols" panose="020B0502040504020204"/>
              <a:buChar char="▪"/>
              <a:defRPr sz="1600" b="0" i="0" u="none" strike="noStrike" cap="none">
                <a:solidFill>
                  <a:schemeClr val="dk2"/>
                </a:solidFill>
                <a:latin typeface="Libre Franklin Medium"/>
                <a:ea typeface="Libre Franklin Medium"/>
                <a:cs typeface="Libre Franklin Medium"/>
                <a:sym typeface="Libre Franklin Medium"/>
              </a:defRPr>
            </a:lvl3pPr>
            <a:lvl4pPr marL="1828800" marR="0" lvl="3" indent="-317500" algn="l" rtl="0">
              <a:lnSpc>
                <a:spcPct val="100000"/>
              </a:lnSpc>
              <a:spcBef>
                <a:spcPts val="280"/>
              </a:spcBef>
              <a:spcAft>
                <a:spcPts val="0"/>
              </a:spcAft>
              <a:buClr>
                <a:schemeClr val="accent4"/>
              </a:buClr>
              <a:buSzPts val="1400"/>
              <a:buFont typeface="Noto Sans Symbols" panose="020B0502040504020204"/>
              <a:buChar char="▪"/>
              <a:defRPr sz="1400" b="0" i="0" u="none" strike="noStrike" cap="none">
                <a:solidFill>
                  <a:schemeClr val="dk2"/>
                </a:solidFill>
                <a:latin typeface="Libre Franklin Medium"/>
                <a:ea typeface="Libre Franklin Medium"/>
                <a:cs typeface="Libre Franklin Medium"/>
                <a:sym typeface="Libre Franklin Medium"/>
              </a:defRPr>
            </a:lvl4pPr>
            <a:lvl5pPr marL="2286000" marR="0" lvl="4" indent="-311150" algn="l" rtl="0">
              <a:lnSpc>
                <a:spcPct val="100000"/>
              </a:lnSpc>
              <a:spcBef>
                <a:spcPts val="260"/>
              </a:spcBef>
              <a:spcAft>
                <a:spcPts val="0"/>
              </a:spcAft>
              <a:buClr>
                <a:schemeClr val="accent6"/>
              </a:buClr>
              <a:buSzPts val="1300"/>
              <a:buFont typeface="Noto Sans Symbols" panose="020B0502040504020204"/>
              <a:buChar char="▪"/>
              <a:defRPr sz="1300" b="0" i="0" u="none" strike="noStrike" cap="none">
                <a:solidFill>
                  <a:schemeClr val="dk2"/>
                </a:solidFill>
                <a:latin typeface="Libre Franklin Medium"/>
                <a:ea typeface="Libre Franklin Medium"/>
                <a:cs typeface="Libre Franklin Medium"/>
                <a:sym typeface="Libre Franklin Medium"/>
              </a:defRPr>
            </a:lvl5pPr>
            <a:lvl6pPr marL="2743200" marR="0" lvl="5" indent="-304800" algn="l" rtl="0">
              <a:lnSpc>
                <a:spcPct val="100000"/>
              </a:lnSpc>
              <a:spcBef>
                <a:spcPts val="240"/>
              </a:spcBef>
              <a:spcAft>
                <a:spcPts val="0"/>
              </a:spcAft>
              <a:buClr>
                <a:schemeClr val="accent1"/>
              </a:buClr>
              <a:buSzPts val="1200"/>
              <a:buFont typeface="Noto Sans Symbols" panose="020B0502040504020204"/>
              <a:buChar char="▪"/>
              <a:defRPr sz="1200" b="0" i="0" u="none" strike="noStrike" cap="none">
                <a:solidFill>
                  <a:schemeClr val="dk2"/>
                </a:solidFill>
                <a:latin typeface="Libre Franklin Medium"/>
                <a:ea typeface="Libre Franklin Medium"/>
                <a:cs typeface="Libre Franklin Medium"/>
                <a:sym typeface="Libre Franklin Medium"/>
              </a:defRPr>
            </a:lvl6pPr>
            <a:lvl7pPr marL="3200400" marR="0" lvl="6" indent="-304800" algn="l" rtl="0">
              <a:lnSpc>
                <a:spcPct val="100000"/>
              </a:lnSpc>
              <a:spcBef>
                <a:spcPts val="240"/>
              </a:spcBef>
              <a:spcAft>
                <a:spcPts val="0"/>
              </a:spcAft>
              <a:buClr>
                <a:schemeClr val="accent2"/>
              </a:buClr>
              <a:buSzPts val="1200"/>
              <a:buFont typeface="Noto Sans Symbols" panose="020B0502040504020204"/>
              <a:buChar char="▪"/>
              <a:defRPr sz="1200" b="0" i="0" u="none" strike="noStrike" cap="none">
                <a:solidFill>
                  <a:schemeClr val="dk2"/>
                </a:solidFill>
                <a:latin typeface="Libre Franklin Medium"/>
                <a:ea typeface="Libre Franklin Medium"/>
                <a:cs typeface="Libre Franklin Medium"/>
                <a:sym typeface="Libre Franklin Medium"/>
              </a:defRPr>
            </a:lvl7pPr>
            <a:lvl8pPr marL="3657600" marR="0" lvl="7" indent="-304800" algn="l" rtl="0">
              <a:lnSpc>
                <a:spcPct val="100000"/>
              </a:lnSpc>
              <a:spcBef>
                <a:spcPts val="240"/>
              </a:spcBef>
              <a:spcAft>
                <a:spcPts val="0"/>
              </a:spcAft>
              <a:buClr>
                <a:schemeClr val="accent3"/>
              </a:buClr>
              <a:buSzPts val="1200"/>
              <a:buFont typeface="Noto Sans Symbols" panose="020B0502040504020204"/>
              <a:buChar char="▪"/>
              <a:defRPr sz="1200" b="0" i="0" u="none" strike="noStrike" cap="none">
                <a:solidFill>
                  <a:schemeClr val="dk2"/>
                </a:solidFill>
                <a:latin typeface="Libre Franklin Medium"/>
                <a:ea typeface="Libre Franklin Medium"/>
                <a:cs typeface="Libre Franklin Medium"/>
                <a:sym typeface="Libre Franklin Medium"/>
              </a:defRPr>
            </a:lvl8pPr>
            <a:lvl9pPr marL="4114800" marR="0" lvl="8" indent="-304800" algn="l" rtl="0">
              <a:lnSpc>
                <a:spcPct val="100000"/>
              </a:lnSpc>
              <a:spcBef>
                <a:spcPts val="240"/>
              </a:spcBef>
              <a:spcAft>
                <a:spcPts val="0"/>
              </a:spcAft>
              <a:buClr>
                <a:schemeClr val="accent5"/>
              </a:buClr>
              <a:buSzPts val="1200"/>
              <a:buFont typeface="Noto Sans Symbols" panose="020B0502040504020204"/>
              <a:buChar char="▪"/>
              <a:defRPr sz="1200" b="0" i="0" u="none" strike="noStrike" cap="none">
                <a:solidFill>
                  <a:schemeClr val="dk2"/>
                </a:solidFill>
                <a:latin typeface="Libre Franklin Medium"/>
                <a:ea typeface="Libre Franklin Medium"/>
                <a:cs typeface="Libre Franklin Medium"/>
                <a:sym typeface="Libre Franklin Medium"/>
              </a:defRPr>
            </a:lvl9pPr>
          </a:lstStyle>
          <a:p>
            <a:endParaRPr/>
          </a:p>
        </p:txBody>
      </p:sp>
      <p:sp>
        <p:nvSpPr>
          <p:cNvPr id="55" name="Google Shape;55;p13"/>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56" name="Google Shape;56;p13"/>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57" name="Google Shape;57;p13"/>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rtl="0">
              <a:lnSpc>
                <a:spcPct val="100000"/>
              </a:lnSpc>
              <a:spcBef>
                <a:spcPts val="0"/>
              </a:spcBef>
              <a:spcAft>
                <a:spcPts val="0"/>
              </a:spcAft>
              <a:buClr>
                <a:srgbClr val="000000"/>
              </a:buClr>
              <a:buSzPts val="1100"/>
              <a:buFont typeface="Arial" panose="020B0604020202020204"/>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subTitle" idx="1"/>
          </p:nvPr>
        </p:nvSpPr>
        <p:spPr>
          <a:xfrm>
            <a:off x="7010400" y="1235644"/>
            <a:ext cx="1981200" cy="2039400"/>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115000"/>
              </a:lnSpc>
              <a:spcBef>
                <a:spcPts val="0"/>
              </a:spcBef>
              <a:spcAft>
                <a:spcPts val="0"/>
              </a:spcAft>
              <a:buSzPct val="87000"/>
              <a:buNone/>
            </a:pPr>
            <a:r>
              <a:rPr lang="en-GB" sz="1200"/>
              <a:t>Improving Access to Science and Technology Higher Education in Resource-Poor Institutions through an Open Platform for Technology Enabled Active Learning Environment / TEAL2.O </a:t>
            </a:r>
            <a:endParaRPr sz="1200"/>
          </a:p>
          <a:p>
            <a:pPr marL="0" lvl="0" indent="0" algn="l" rtl="0">
              <a:lnSpc>
                <a:spcPct val="115000"/>
              </a:lnSpc>
              <a:spcBef>
                <a:spcPts val="210"/>
              </a:spcBef>
              <a:spcAft>
                <a:spcPts val="0"/>
              </a:spcAft>
              <a:buSzPct val="87000"/>
              <a:buNone/>
            </a:pPr>
            <a:endParaRPr sz="1200"/>
          </a:p>
          <a:p>
            <a:pPr marL="0" lvl="0" indent="0" algn="l" rtl="0">
              <a:lnSpc>
                <a:spcPct val="115000"/>
              </a:lnSpc>
              <a:spcBef>
                <a:spcPts val="175"/>
              </a:spcBef>
              <a:spcAft>
                <a:spcPts val="0"/>
              </a:spcAft>
              <a:buSzPct val="73000"/>
              <a:buNone/>
            </a:pPr>
            <a:r>
              <a:rPr lang="en-GB" sz="1200" b="1"/>
              <a:t>Ref. no. 610186-EPP-1-2019-LK -EPPKA2-CBHE-JP</a:t>
            </a:r>
            <a:endParaRPr sz="1200"/>
          </a:p>
        </p:txBody>
      </p:sp>
      <p:sp>
        <p:nvSpPr>
          <p:cNvPr id="140" name="Google Shape;140;p24"/>
          <p:cNvSpPr txBox="1">
            <a:spLocks noGrp="1"/>
          </p:cNvSpPr>
          <p:nvPr>
            <p:ph type="title"/>
          </p:nvPr>
        </p:nvSpPr>
        <p:spPr>
          <a:xfrm>
            <a:off x="285750" y="1539721"/>
            <a:ext cx="6662400" cy="101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595959"/>
              </a:buClr>
              <a:buSzPts val="4200"/>
              <a:buFont typeface="Libre Franklin Medium"/>
              <a:buNone/>
            </a:pPr>
            <a:r>
              <a:rPr lang="en-GB" sz="2400" b="1" dirty="0">
                <a:solidFill>
                  <a:srgbClr val="000000"/>
                </a:solidFill>
                <a:latin typeface="Helvetica Neue"/>
                <a:ea typeface="Helvetica Neue"/>
                <a:cs typeface="Helvetica Neue"/>
                <a:sym typeface="Helvetica Neue"/>
              </a:rPr>
              <a:t>TEAL2.O: </a:t>
            </a:r>
            <a:r>
              <a:rPr lang="en-GB" sz="2400" b="1" dirty="0" smtClean="0">
                <a:solidFill>
                  <a:srgbClr val="000000"/>
                </a:solidFill>
                <a:latin typeface="Helvetica Neue"/>
                <a:ea typeface="Helvetica Neue"/>
                <a:cs typeface="Helvetica Neue"/>
                <a:sym typeface="Helvetica Neue"/>
              </a:rPr>
              <a:t>Getting started</a:t>
            </a:r>
            <a:endParaRPr sz="2400" dirty="0">
              <a:solidFill>
                <a:srgbClr val="595959"/>
              </a:solidFill>
            </a:endParaRPr>
          </a:p>
          <a:p>
            <a:pPr marL="0" lvl="0" indent="0" algn="l" rtl="0">
              <a:lnSpc>
                <a:spcPct val="100000"/>
              </a:lnSpc>
              <a:spcBef>
                <a:spcPts val="0"/>
              </a:spcBef>
              <a:spcAft>
                <a:spcPts val="0"/>
              </a:spcAft>
              <a:buClr>
                <a:srgbClr val="595959"/>
              </a:buClr>
              <a:buSzPts val="4200"/>
              <a:buFont typeface="Libre Franklin Medium"/>
              <a:buNone/>
            </a:pPr>
            <a:endParaRPr sz="1900" dirty="0">
              <a:solidFill>
                <a:srgbClr val="595959"/>
              </a:solidFill>
            </a:endParaRPr>
          </a:p>
        </p:txBody>
      </p:sp>
      <p:pic>
        <p:nvPicPr>
          <p:cNvPr id="141" name="Google Shape;141;p24"/>
          <p:cNvPicPr preferRelativeResize="0"/>
          <p:nvPr/>
        </p:nvPicPr>
        <p:blipFill rotWithShape="1">
          <a:blip r:embed="rId3"/>
          <a:srcRect/>
          <a:stretch>
            <a:fillRect/>
          </a:stretch>
        </p:blipFill>
        <p:spPr>
          <a:xfrm>
            <a:off x="213478" y="135168"/>
            <a:ext cx="2348882" cy="777040"/>
          </a:xfrm>
          <a:prstGeom prst="rect">
            <a:avLst/>
          </a:prstGeom>
          <a:noFill/>
          <a:ln>
            <a:noFill/>
          </a:ln>
        </p:spPr>
      </p:pic>
      <p:pic>
        <p:nvPicPr>
          <p:cNvPr id="142" name="Google Shape;142;p24" descr="https://eacea.ec.europa.eu/sites/eacea-site/files/logosbeneficaireserasmusleft_en.jpg"/>
          <p:cNvPicPr preferRelativeResize="0"/>
          <p:nvPr/>
        </p:nvPicPr>
        <p:blipFill rotWithShape="1">
          <a:blip r:embed="rId4"/>
          <a:srcRect/>
          <a:stretch>
            <a:fillRect/>
          </a:stretch>
        </p:blipFill>
        <p:spPr>
          <a:xfrm>
            <a:off x="3738154" y="135170"/>
            <a:ext cx="3083056" cy="677628"/>
          </a:xfrm>
          <a:prstGeom prst="rect">
            <a:avLst/>
          </a:prstGeom>
          <a:noFill/>
          <a:ln>
            <a:noFill/>
          </a:ln>
        </p:spPr>
      </p:pic>
      <p:sp>
        <p:nvSpPr>
          <p:cNvPr id="143" name="Google Shape;143;p24"/>
          <p:cNvSpPr/>
          <p:nvPr/>
        </p:nvSpPr>
        <p:spPr>
          <a:xfrm>
            <a:off x="424500" y="4453503"/>
            <a:ext cx="6246300" cy="450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panose="020B0604020202020204"/>
              <a:buNone/>
            </a:pPr>
            <a:r>
              <a:rPr lang="en-GB" sz="900" b="0" i="0" u="none" strike="noStrike" cap="none">
                <a:solidFill>
                  <a:schemeClr val="dk1"/>
                </a:solidFill>
                <a:latin typeface="Arial" panose="020B0604020202020204"/>
                <a:ea typeface="Arial" panose="020B0604020202020204"/>
                <a:cs typeface="Arial" panose="020B0604020202020204"/>
                <a:sym typeface="Arial" panose="020B0604020202020204"/>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4"/>
          <p:cNvPicPr preferRelativeResize="0"/>
          <p:nvPr/>
        </p:nvPicPr>
        <p:blipFill>
          <a:blip r:embed="rId3"/>
          <a:stretch>
            <a:fillRect/>
          </a:stretch>
        </p:blipFill>
        <p:spPr>
          <a:xfrm>
            <a:off x="152400" y="152400"/>
            <a:ext cx="8839202" cy="3026678"/>
          </a:xfrm>
          <a:prstGeom prst="rect">
            <a:avLst/>
          </a:prstGeom>
          <a:noFill/>
          <a:ln>
            <a:noFill/>
          </a:ln>
        </p:spPr>
      </p:pic>
      <p:sp>
        <p:nvSpPr>
          <p:cNvPr id="216" name="Google Shape;216;p34"/>
          <p:cNvSpPr/>
          <p:nvPr/>
        </p:nvSpPr>
        <p:spPr>
          <a:xfrm rot="-5400000">
            <a:off x="743550" y="2703725"/>
            <a:ext cx="210300" cy="740400"/>
          </a:xfrm>
          <a:prstGeom prst="leftBrace">
            <a:avLst>
              <a:gd name="adj1" fmla="val 50000"/>
              <a:gd name="adj2" fmla="val 50000"/>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4"/>
          <p:cNvSpPr/>
          <p:nvPr/>
        </p:nvSpPr>
        <p:spPr>
          <a:xfrm rot="-5400000">
            <a:off x="2627700" y="1657775"/>
            <a:ext cx="210300" cy="2832300"/>
          </a:xfrm>
          <a:prstGeom prst="leftBrace">
            <a:avLst>
              <a:gd name="adj1" fmla="val 50000"/>
              <a:gd name="adj2" fmla="val 50000"/>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4"/>
          <p:cNvSpPr/>
          <p:nvPr/>
        </p:nvSpPr>
        <p:spPr>
          <a:xfrm rot="-5400000">
            <a:off x="5581350" y="1634225"/>
            <a:ext cx="210300" cy="2879400"/>
          </a:xfrm>
          <a:prstGeom prst="leftBrace">
            <a:avLst>
              <a:gd name="adj1" fmla="val 50000"/>
              <a:gd name="adj2" fmla="val 50000"/>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4"/>
          <p:cNvSpPr txBox="1"/>
          <p:nvPr/>
        </p:nvSpPr>
        <p:spPr>
          <a:xfrm>
            <a:off x="1566525" y="3179075"/>
            <a:ext cx="24837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Libre Franklin Medium"/>
                <a:ea typeface="Libre Franklin Medium"/>
                <a:cs typeface="Libre Franklin Medium"/>
                <a:sym typeface="Libre Franklin Medium"/>
              </a:rPr>
              <a:t>Course related options.</a:t>
            </a:r>
            <a:endParaRPr>
              <a:latin typeface="Libre Franklin Medium"/>
              <a:ea typeface="Libre Franklin Medium"/>
              <a:cs typeface="Libre Franklin Medium"/>
              <a:sym typeface="Libre Franklin Medium"/>
            </a:endParaRPr>
          </a:p>
          <a:p>
            <a:pPr marL="0" lvl="0" indent="0" algn="ctr" rtl="0">
              <a:spcBef>
                <a:spcPts val="0"/>
              </a:spcBef>
              <a:spcAft>
                <a:spcPts val="0"/>
              </a:spcAft>
              <a:buNone/>
            </a:pPr>
            <a:r>
              <a:rPr lang="en-GB">
                <a:latin typeface="Libre Franklin Medium"/>
                <a:ea typeface="Libre Franklin Medium"/>
                <a:cs typeface="Libre Franklin Medium"/>
                <a:sym typeface="Libre Franklin Medium"/>
              </a:rPr>
              <a:t>(Only course owners can edit)</a:t>
            </a:r>
            <a:endParaRPr>
              <a:latin typeface="Libre Franklin Medium"/>
              <a:ea typeface="Libre Franklin Medium"/>
              <a:cs typeface="Libre Franklin Medium"/>
              <a:sym typeface="Libre Franklin Medium"/>
            </a:endParaRPr>
          </a:p>
        </p:txBody>
      </p:sp>
      <p:sp>
        <p:nvSpPr>
          <p:cNvPr id="220" name="Google Shape;220;p34"/>
          <p:cNvSpPr txBox="1"/>
          <p:nvPr/>
        </p:nvSpPr>
        <p:spPr>
          <a:xfrm>
            <a:off x="4364578" y="3179075"/>
            <a:ext cx="2624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Libre Franklin Medium"/>
                <a:ea typeface="Libre Franklin Medium"/>
                <a:cs typeface="Libre Franklin Medium"/>
                <a:sym typeface="Libre Franklin Medium"/>
              </a:rPr>
              <a:t>Program related options.</a:t>
            </a:r>
            <a:endParaRPr>
              <a:latin typeface="Libre Franklin Medium"/>
              <a:ea typeface="Libre Franklin Medium"/>
              <a:cs typeface="Libre Franklin Medium"/>
              <a:sym typeface="Libre Franklin Medium"/>
            </a:endParaRPr>
          </a:p>
          <a:p>
            <a:pPr marL="0" lvl="0" indent="0" algn="ctr" rtl="0">
              <a:spcBef>
                <a:spcPts val="0"/>
              </a:spcBef>
              <a:spcAft>
                <a:spcPts val="0"/>
              </a:spcAft>
              <a:buNone/>
            </a:pPr>
            <a:r>
              <a:rPr lang="en-GB">
                <a:latin typeface="Libre Franklin Medium"/>
                <a:ea typeface="Libre Franklin Medium"/>
                <a:cs typeface="Libre Franklin Medium"/>
                <a:sym typeface="Libre Franklin Medium"/>
              </a:rPr>
              <a:t>(Only program leads can edit)</a:t>
            </a:r>
            <a:endParaRPr>
              <a:latin typeface="Libre Franklin Medium"/>
              <a:ea typeface="Libre Franklin Medium"/>
              <a:cs typeface="Libre Franklin Medium"/>
              <a:sym typeface="Libre Franklin Medium"/>
            </a:endParaRPr>
          </a:p>
        </p:txBody>
      </p:sp>
      <p:sp>
        <p:nvSpPr>
          <p:cNvPr id="221" name="Google Shape;221;p34"/>
          <p:cNvSpPr txBox="1"/>
          <p:nvPr/>
        </p:nvSpPr>
        <p:spPr>
          <a:xfrm>
            <a:off x="7100000" y="3179075"/>
            <a:ext cx="1147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Libre Franklin Medium"/>
                <a:ea typeface="Libre Franklin Medium"/>
                <a:cs typeface="Libre Franklin Medium"/>
                <a:sym typeface="Libre Franklin Medium"/>
              </a:rPr>
              <a:t>Classroom</a:t>
            </a:r>
            <a:endParaRPr>
              <a:latin typeface="Libre Franklin Medium"/>
              <a:ea typeface="Libre Franklin Medium"/>
              <a:cs typeface="Libre Franklin Medium"/>
              <a:sym typeface="Libre Franklin Medium"/>
            </a:endParaRPr>
          </a:p>
          <a:p>
            <a:pPr marL="0" lvl="0" indent="0" algn="ctr" rtl="0">
              <a:spcBef>
                <a:spcPts val="0"/>
              </a:spcBef>
              <a:spcAft>
                <a:spcPts val="0"/>
              </a:spcAft>
              <a:buNone/>
            </a:pPr>
            <a:r>
              <a:rPr lang="en-GB">
                <a:latin typeface="Libre Franklin Medium"/>
                <a:ea typeface="Libre Franklin Medium"/>
                <a:cs typeface="Libre Franklin Medium"/>
                <a:sym typeface="Libre Franklin Medium"/>
              </a:rPr>
              <a:t>creation</a:t>
            </a:r>
            <a:endParaRPr>
              <a:latin typeface="Libre Franklin Medium"/>
              <a:ea typeface="Libre Franklin Medium"/>
              <a:cs typeface="Libre Franklin Medium"/>
              <a:sym typeface="Libre Franklin Medium"/>
            </a:endParaRPr>
          </a:p>
        </p:txBody>
      </p:sp>
      <p:sp>
        <p:nvSpPr>
          <p:cNvPr id="222" name="Google Shape;222;p34"/>
          <p:cNvSpPr/>
          <p:nvPr/>
        </p:nvSpPr>
        <p:spPr>
          <a:xfrm rot="-5400000">
            <a:off x="7568600" y="2703725"/>
            <a:ext cx="210300" cy="740400"/>
          </a:xfrm>
          <a:prstGeom prst="leftBrace">
            <a:avLst>
              <a:gd name="adj1" fmla="val 50000"/>
              <a:gd name="adj2" fmla="val 50000"/>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4"/>
          <p:cNvSpPr txBox="1"/>
          <p:nvPr/>
        </p:nvSpPr>
        <p:spPr>
          <a:xfrm>
            <a:off x="273900" y="3253525"/>
            <a:ext cx="11475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Libre Franklin Medium"/>
                <a:ea typeface="Libre Franklin Medium"/>
                <a:cs typeface="Libre Franklin Medium"/>
                <a:sym typeface="Libre Franklin Medium"/>
              </a:rPr>
              <a:t>View program</a:t>
            </a:r>
            <a:endParaRPr>
              <a:latin typeface="Libre Franklin Medium"/>
              <a:ea typeface="Libre Franklin Medium"/>
              <a:cs typeface="Libre Franklin Medium"/>
              <a:sym typeface="Libre Franklin Medium"/>
            </a:endParaRPr>
          </a:p>
          <a:p>
            <a:pPr marL="0" lvl="0" indent="0" algn="ctr" rtl="0">
              <a:spcBef>
                <a:spcPts val="0"/>
              </a:spcBef>
              <a:spcAft>
                <a:spcPts val="0"/>
              </a:spcAft>
              <a:buNone/>
            </a:pPr>
            <a:r>
              <a:rPr lang="en-GB">
                <a:latin typeface="Libre Franklin Medium"/>
                <a:ea typeface="Libre Franklin Medium"/>
                <a:cs typeface="Libre Franklin Medium"/>
                <a:sym typeface="Libre Franklin Medium"/>
              </a:rPr>
              <a:t>structures.</a:t>
            </a:r>
            <a:endParaRPr>
              <a:latin typeface="Libre Franklin Medium"/>
              <a:ea typeface="Libre Franklin Medium"/>
              <a:cs typeface="Libre Franklin Medium"/>
              <a:sym typeface="Libre Franklin Medium"/>
            </a:endParaRPr>
          </a:p>
          <a:p>
            <a:pPr marL="0" lvl="0" indent="0" algn="ctr" rtl="0">
              <a:spcBef>
                <a:spcPts val="0"/>
              </a:spcBef>
              <a:spcAft>
                <a:spcPts val="0"/>
              </a:spcAft>
              <a:buNone/>
            </a:pPr>
            <a:r>
              <a:rPr lang="en-GB">
                <a:latin typeface="Libre Franklin Medium"/>
                <a:ea typeface="Libre Franklin Medium"/>
                <a:cs typeface="Libre Franklin Medium"/>
                <a:sym typeface="Libre Franklin Medium"/>
              </a:rPr>
              <a:t>(For staff/</a:t>
            </a:r>
            <a:endParaRPr>
              <a:latin typeface="Libre Franklin Medium"/>
              <a:ea typeface="Libre Franklin Medium"/>
              <a:cs typeface="Libre Franklin Medium"/>
              <a:sym typeface="Libre Franklin Medium"/>
            </a:endParaRPr>
          </a:p>
          <a:p>
            <a:pPr marL="0" lvl="0" indent="0" algn="ctr" rtl="0">
              <a:spcBef>
                <a:spcPts val="0"/>
              </a:spcBef>
              <a:spcAft>
                <a:spcPts val="0"/>
              </a:spcAft>
              <a:buNone/>
            </a:pPr>
            <a:r>
              <a:rPr lang="en-GB">
                <a:latin typeface="Libre Franklin Medium"/>
                <a:ea typeface="Libre Franklin Medium"/>
                <a:cs typeface="Libre Franklin Medium"/>
                <a:sym typeface="Libre Franklin Medium"/>
              </a:rPr>
              <a:t>Students)</a:t>
            </a:r>
            <a:endParaRPr>
              <a:latin typeface="Libre Franklin Medium"/>
              <a:ea typeface="Libre Franklin Medium"/>
              <a:cs typeface="Libre Franklin Medium"/>
              <a:sym typeface="Libre Franklin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5"/>
          <p:cNvPicPr preferRelativeResize="0"/>
          <p:nvPr/>
        </p:nvPicPr>
        <p:blipFill>
          <a:blip r:embed="rId3"/>
          <a:stretch>
            <a:fillRect/>
          </a:stretch>
        </p:blipFill>
        <p:spPr>
          <a:xfrm>
            <a:off x="152400" y="152400"/>
            <a:ext cx="8839200" cy="35144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6"/>
          <p:cNvPicPr preferRelativeResize="0"/>
          <p:nvPr/>
        </p:nvPicPr>
        <p:blipFill>
          <a:blip r:embed="rId3"/>
          <a:stretch>
            <a:fillRect/>
          </a:stretch>
        </p:blipFill>
        <p:spPr>
          <a:xfrm>
            <a:off x="152400" y="152400"/>
            <a:ext cx="8839200" cy="33171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7"/>
          <p:cNvPicPr preferRelativeResize="0"/>
          <p:nvPr/>
        </p:nvPicPr>
        <p:blipFill>
          <a:blip r:embed="rId3"/>
          <a:stretch>
            <a:fillRect/>
          </a:stretch>
        </p:blipFill>
        <p:spPr>
          <a:xfrm>
            <a:off x="152400" y="152400"/>
            <a:ext cx="8839201" cy="3650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8"/>
          <p:cNvPicPr preferRelativeResize="0"/>
          <p:nvPr/>
        </p:nvPicPr>
        <p:blipFill>
          <a:blip r:embed="rId3"/>
          <a:stretch>
            <a:fillRect/>
          </a:stretch>
        </p:blipFill>
        <p:spPr>
          <a:xfrm>
            <a:off x="152400" y="152400"/>
            <a:ext cx="8839200" cy="2739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9"/>
          <p:cNvPicPr preferRelativeResize="0"/>
          <p:nvPr/>
        </p:nvPicPr>
        <p:blipFill>
          <a:blip r:embed="rId3"/>
          <a:stretch>
            <a:fillRect/>
          </a:stretch>
        </p:blipFill>
        <p:spPr>
          <a:xfrm>
            <a:off x="152400" y="152400"/>
            <a:ext cx="8839201" cy="38200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40"/>
          <p:cNvPicPr preferRelativeResize="0"/>
          <p:nvPr/>
        </p:nvPicPr>
        <p:blipFill>
          <a:blip r:embed="rId3"/>
          <a:stretch>
            <a:fillRect/>
          </a:stretch>
        </p:blipFill>
        <p:spPr>
          <a:xfrm>
            <a:off x="152400" y="152400"/>
            <a:ext cx="8839200" cy="31723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1"/>
          <p:cNvPicPr preferRelativeResize="0"/>
          <p:nvPr/>
        </p:nvPicPr>
        <p:blipFill>
          <a:blip r:embed="rId3"/>
          <a:stretch>
            <a:fillRect/>
          </a:stretch>
        </p:blipFill>
        <p:spPr>
          <a:xfrm>
            <a:off x="152400" y="152400"/>
            <a:ext cx="8839200" cy="38992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42"/>
          <p:cNvPicPr preferRelativeResize="0"/>
          <p:nvPr/>
        </p:nvPicPr>
        <p:blipFill>
          <a:blip r:embed="rId3"/>
          <a:stretch>
            <a:fillRect/>
          </a:stretch>
        </p:blipFill>
        <p:spPr>
          <a:xfrm>
            <a:off x="152400" y="152400"/>
            <a:ext cx="8839201" cy="39707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43"/>
          <p:cNvPicPr preferRelativeResize="0"/>
          <p:nvPr/>
        </p:nvPicPr>
        <p:blipFill>
          <a:blip r:embed="rId3"/>
          <a:stretch>
            <a:fillRect/>
          </a:stretch>
        </p:blipFill>
        <p:spPr>
          <a:xfrm>
            <a:off x="152400" y="152400"/>
            <a:ext cx="8839202" cy="42160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6"/>
          <p:cNvPicPr preferRelativeResize="0"/>
          <p:nvPr/>
        </p:nvPicPr>
        <p:blipFill>
          <a:blip r:embed="rId3"/>
          <a:stretch>
            <a:fillRect/>
          </a:stretch>
        </p:blipFill>
        <p:spPr>
          <a:xfrm>
            <a:off x="152400" y="62175"/>
            <a:ext cx="8839203" cy="1110685"/>
          </a:xfrm>
          <a:prstGeom prst="rect">
            <a:avLst/>
          </a:prstGeom>
          <a:noFill/>
          <a:ln>
            <a:noFill/>
          </a:ln>
        </p:spPr>
      </p:pic>
      <p:sp>
        <p:nvSpPr>
          <p:cNvPr id="159" name="Google Shape;159;p26"/>
          <p:cNvSpPr txBox="1"/>
          <p:nvPr/>
        </p:nvSpPr>
        <p:spPr>
          <a:xfrm>
            <a:off x="560750" y="4512650"/>
            <a:ext cx="320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ibre Franklin Medium"/>
                <a:ea typeface="Libre Franklin Medium"/>
                <a:cs typeface="Libre Franklin Medium"/>
                <a:sym typeface="Libre Franklin Medium"/>
              </a:rPr>
              <a:t>https://teal2o.pdn.ac.lk/teal-lrm/</a:t>
            </a:r>
            <a:endParaRPr>
              <a:latin typeface="Libre Franklin Medium"/>
              <a:ea typeface="Libre Franklin Medium"/>
              <a:cs typeface="Libre Franklin Medium"/>
              <a:sym typeface="Libre Franklin Medium"/>
            </a:endParaRPr>
          </a:p>
        </p:txBody>
      </p:sp>
      <p:sp>
        <p:nvSpPr>
          <p:cNvPr id="160" name="Google Shape;160;p26"/>
          <p:cNvSpPr/>
          <p:nvPr/>
        </p:nvSpPr>
        <p:spPr>
          <a:xfrm>
            <a:off x="8302500" y="650050"/>
            <a:ext cx="765300" cy="4002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26"/>
          <p:cNvPicPr preferRelativeResize="0"/>
          <p:nvPr/>
        </p:nvPicPr>
        <p:blipFill>
          <a:blip r:embed="rId4"/>
          <a:stretch>
            <a:fillRect/>
          </a:stretch>
        </p:blipFill>
        <p:spPr>
          <a:xfrm>
            <a:off x="1280375" y="1474100"/>
            <a:ext cx="2746501" cy="2379512"/>
          </a:xfrm>
          <a:prstGeom prst="rect">
            <a:avLst/>
          </a:prstGeom>
          <a:noFill/>
          <a:ln>
            <a:noFill/>
          </a:ln>
        </p:spPr>
      </p:pic>
      <p:pic>
        <p:nvPicPr>
          <p:cNvPr id="162" name="Google Shape;162;p26"/>
          <p:cNvPicPr preferRelativeResize="0"/>
          <p:nvPr/>
        </p:nvPicPr>
        <p:blipFill>
          <a:blip r:embed="rId5"/>
          <a:stretch>
            <a:fillRect/>
          </a:stretch>
        </p:blipFill>
        <p:spPr>
          <a:xfrm>
            <a:off x="6160450" y="1973525"/>
            <a:ext cx="2263325" cy="3059224"/>
          </a:xfrm>
          <a:prstGeom prst="rect">
            <a:avLst/>
          </a:prstGeom>
          <a:noFill/>
          <a:ln>
            <a:noFill/>
          </a:ln>
        </p:spPr>
      </p:pic>
      <p:sp>
        <p:nvSpPr>
          <p:cNvPr id="163" name="Google Shape;163;p26"/>
          <p:cNvSpPr/>
          <p:nvPr/>
        </p:nvSpPr>
        <p:spPr>
          <a:xfrm>
            <a:off x="2739900" y="2478850"/>
            <a:ext cx="1187100" cy="7278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p:nvPr/>
        </p:nvSpPr>
        <p:spPr>
          <a:xfrm>
            <a:off x="6366425" y="3534250"/>
            <a:ext cx="1846800" cy="5148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7813025" y="650050"/>
            <a:ext cx="400200" cy="4002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1</a:t>
            </a:r>
          </a:p>
        </p:txBody>
      </p:sp>
      <p:sp>
        <p:nvSpPr>
          <p:cNvPr id="166" name="Google Shape;166;p26"/>
          <p:cNvSpPr/>
          <p:nvPr/>
        </p:nvSpPr>
        <p:spPr>
          <a:xfrm>
            <a:off x="2205300" y="2642650"/>
            <a:ext cx="400200" cy="4002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2</a:t>
            </a:r>
          </a:p>
        </p:txBody>
      </p:sp>
      <p:sp>
        <p:nvSpPr>
          <p:cNvPr id="167" name="Google Shape;167;p26"/>
          <p:cNvSpPr/>
          <p:nvPr/>
        </p:nvSpPr>
        <p:spPr>
          <a:xfrm>
            <a:off x="5760250" y="3591550"/>
            <a:ext cx="400200" cy="4002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3</a:t>
            </a:r>
          </a:p>
        </p:txBody>
      </p:sp>
      <p:sp>
        <p:nvSpPr>
          <p:cNvPr id="168" name="Google Shape;168;p26"/>
          <p:cNvSpPr txBox="1"/>
          <p:nvPr/>
        </p:nvSpPr>
        <p:spPr>
          <a:xfrm>
            <a:off x="335850" y="4154850"/>
            <a:ext cx="17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Libre Franklin"/>
                <a:ea typeface="Libre Franklin"/>
                <a:cs typeface="Libre Franklin"/>
                <a:sym typeface="Libre Franklin"/>
              </a:rPr>
              <a:t>Application  URL</a:t>
            </a:r>
            <a:endParaRPr b="1">
              <a:latin typeface="Libre Franklin"/>
              <a:ea typeface="Libre Franklin"/>
              <a:cs typeface="Libre Franklin"/>
              <a:sym typeface="Libre Franklin"/>
            </a:endParaRPr>
          </a:p>
        </p:txBody>
      </p:sp>
      <p:sp>
        <p:nvSpPr>
          <p:cNvPr id="169" name="Google Shape;169;p26"/>
          <p:cNvSpPr txBox="1"/>
          <p:nvPr/>
        </p:nvSpPr>
        <p:spPr>
          <a:xfrm>
            <a:off x="154875" y="414850"/>
            <a:ext cx="17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Libre Franklin"/>
                <a:ea typeface="Libre Franklin"/>
                <a:cs typeface="Libre Franklin"/>
                <a:sym typeface="Libre Franklin"/>
              </a:rPr>
              <a:t>Login process</a:t>
            </a:r>
            <a:endParaRPr b="1">
              <a:latin typeface="Libre Franklin"/>
              <a:ea typeface="Libre Franklin"/>
              <a:cs typeface="Libre Franklin"/>
              <a:sym typeface="Libre Frankl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44"/>
          <p:cNvPicPr preferRelativeResize="0"/>
          <p:nvPr/>
        </p:nvPicPr>
        <p:blipFill>
          <a:blip r:embed="rId3"/>
          <a:stretch>
            <a:fillRect/>
          </a:stretch>
        </p:blipFill>
        <p:spPr>
          <a:xfrm>
            <a:off x="152400" y="152400"/>
            <a:ext cx="8839199" cy="23593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7"/>
          <p:cNvPicPr preferRelativeResize="0"/>
          <p:nvPr/>
        </p:nvPicPr>
        <p:blipFill>
          <a:blip r:embed="rId3"/>
          <a:stretch>
            <a:fillRect/>
          </a:stretch>
        </p:blipFill>
        <p:spPr>
          <a:xfrm>
            <a:off x="76200" y="66675"/>
            <a:ext cx="8991600" cy="2505074"/>
          </a:xfrm>
          <a:prstGeom prst="rect">
            <a:avLst/>
          </a:prstGeom>
          <a:noFill/>
          <a:ln>
            <a:noFill/>
          </a:ln>
        </p:spPr>
      </p:pic>
      <p:sp>
        <p:nvSpPr>
          <p:cNvPr id="175" name="Google Shape;175;p27"/>
          <p:cNvSpPr txBox="1"/>
          <p:nvPr/>
        </p:nvSpPr>
        <p:spPr>
          <a:xfrm>
            <a:off x="286650" y="2971950"/>
            <a:ext cx="85707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ibre Franklin Medium"/>
              <a:buAutoNum type="arabicPeriod"/>
            </a:pPr>
            <a:r>
              <a:rPr lang="en-GB">
                <a:latin typeface="Libre Franklin Medium"/>
                <a:ea typeface="Libre Franklin Medium"/>
                <a:cs typeface="Libre Franklin Medium"/>
                <a:sym typeface="Libre Franklin Medium"/>
              </a:rPr>
              <a:t>Create/Update/Fork content</a:t>
            </a:r>
            <a:endParaRPr>
              <a:latin typeface="Libre Franklin Medium"/>
              <a:ea typeface="Libre Franklin Medium"/>
              <a:cs typeface="Libre Franklin Medium"/>
              <a:sym typeface="Libre Franklin Medium"/>
            </a:endParaRPr>
          </a:p>
          <a:p>
            <a:pPr marL="457200" lvl="0" indent="-317500" algn="l" rtl="0">
              <a:spcBef>
                <a:spcPts val="0"/>
              </a:spcBef>
              <a:spcAft>
                <a:spcPts val="0"/>
              </a:spcAft>
              <a:buSzPts val="1400"/>
              <a:buFont typeface="Libre Franklin Medium"/>
              <a:buAutoNum type="arabicPeriod"/>
            </a:pPr>
            <a:r>
              <a:rPr lang="en-GB">
                <a:latin typeface="Libre Franklin Medium"/>
                <a:ea typeface="Libre Franklin Medium"/>
                <a:cs typeface="Libre Franklin Medium"/>
                <a:sym typeface="Libre Franklin Medium"/>
              </a:rPr>
              <a:t>Update content version</a:t>
            </a:r>
            <a:endParaRPr>
              <a:latin typeface="Libre Franklin Medium"/>
              <a:ea typeface="Libre Franklin Medium"/>
              <a:cs typeface="Libre Franklin Medium"/>
              <a:sym typeface="Libre Franklin Medium"/>
            </a:endParaRPr>
          </a:p>
          <a:p>
            <a:pPr marL="457200" lvl="0" indent="-317500" algn="l" rtl="0">
              <a:spcBef>
                <a:spcPts val="0"/>
              </a:spcBef>
              <a:spcAft>
                <a:spcPts val="0"/>
              </a:spcAft>
              <a:buSzPts val="1400"/>
              <a:buFont typeface="Libre Franklin Medium"/>
              <a:buAutoNum type="arabicPeriod"/>
            </a:pPr>
            <a:r>
              <a:rPr lang="en-GB">
                <a:latin typeface="Libre Franklin Medium"/>
                <a:ea typeface="Libre Franklin Medium"/>
                <a:cs typeface="Libre Franklin Medium"/>
                <a:sym typeface="Libre Franklin Medium"/>
              </a:rPr>
              <a:t>Program/Course creation/edit tool and </a:t>
            </a:r>
            <a:r>
              <a:rPr lang="en-GB">
                <a:solidFill>
                  <a:schemeClr val="dk1"/>
                </a:solidFill>
                <a:latin typeface="Libre Franklin Medium"/>
                <a:ea typeface="Libre Franklin Medium"/>
                <a:cs typeface="Libre Franklin Medium"/>
                <a:sym typeface="Libre Franklin Medium"/>
              </a:rPr>
              <a:t>Classroom creation</a:t>
            </a:r>
            <a:endParaRPr>
              <a:latin typeface="Libre Franklin Medium"/>
              <a:ea typeface="Libre Franklin Medium"/>
              <a:cs typeface="Libre Franklin Medium"/>
              <a:sym typeface="Libre Franklin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body" idx="1"/>
          </p:nvPr>
        </p:nvSpPr>
        <p:spPr>
          <a:xfrm>
            <a:off x="7162800" y="1600200"/>
            <a:ext cx="1676400" cy="2229000"/>
          </a:xfrm>
          <a:prstGeom prst="rect">
            <a:avLst/>
          </a:prstGeom>
        </p:spPr>
        <p:txBody>
          <a:bodyPr spcFirstLastPara="1" wrap="square" lIns="91425" tIns="0" rIns="91425" bIns="45700" anchor="t" anchorCtr="0">
            <a:normAutofit/>
          </a:bodyPr>
          <a:lstStyle/>
          <a:p>
            <a:pPr marL="0" lvl="0" indent="0" algn="l" rtl="0">
              <a:spcBef>
                <a:spcPts val="280"/>
              </a:spcBef>
              <a:spcAft>
                <a:spcPts val="0"/>
              </a:spcAft>
              <a:buNone/>
            </a:pPr>
            <a:endParaRPr/>
          </a:p>
        </p:txBody>
      </p:sp>
      <p:pic>
        <p:nvPicPr>
          <p:cNvPr id="181" name="Google Shape;181;p28"/>
          <p:cNvPicPr preferRelativeResize="0"/>
          <p:nvPr/>
        </p:nvPicPr>
        <p:blipFill rotWithShape="1">
          <a:blip r:embed="rId3"/>
          <a:srcRect b="61220"/>
          <a:stretch>
            <a:fillRect/>
          </a:stretch>
        </p:blipFill>
        <p:spPr>
          <a:xfrm>
            <a:off x="60175" y="0"/>
            <a:ext cx="5188275" cy="1221551"/>
          </a:xfrm>
          <a:prstGeom prst="rect">
            <a:avLst/>
          </a:prstGeom>
          <a:noFill/>
          <a:ln>
            <a:noFill/>
          </a:ln>
        </p:spPr>
      </p:pic>
      <p:pic>
        <p:nvPicPr>
          <p:cNvPr id="182" name="Google Shape;182;p28"/>
          <p:cNvPicPr preferRelativeResize="0"/>
          <p:nvPr/>
        </p:nvPicPr>
        <p:blipFill>
          <a:blip r:embed="rId4"/>
          <a:stretch>
            <a:fillRect/>
          </a:stretch>
        </p:blipFill>
        <p:spPr>
          <a:xfrm>
            <a:off x="2380700" y="1419076"/>
            <a:ext cx="5886995" cy="3617150"/>
          </a:xfrm>
          <a:prstGeom prst="rect">
            <a:avLst/>
          </a:prstGeom>
          <a:noFill/>
          <a:ln>
            <a:noFill/>
          </a:ln>
        </p:spPr>
      </p:pic>
      <p:sp>
        <p:nvSpPr>
          <p:cNvPr id="183" name="Google Shape;183;p28"/>
          <p:cNvSpPr/>
          <p:nvPr/>
        </p:nvSpPr>
        <p:spPr>
          <a:xfrm>
            <a:off x="5199600" y="2174875"/>
            <a:ext cx="219000" cy="2001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3241225" y="2579875"/>
            <a:ext cx="118200" cy="993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9"/>
          <p:cNvPicPr preferRelativeResize="0"/>
          <p:nvPr/>
        </p:nvPicPr>
        <p:blipFill>
          <a:blip r:embed="rId3"/>
          <a:stretch>
            <a:fillRect/>
          </a:stretch>
        </p:blipFill>
        <p:spPr>
          <a:xfrm>
            <a:off x="0" y="0"/>
            <a:ext cx="5792476" cy="3033450"/>
          </a:xfrm>
          <a:prstGeom prst="rect">
            <a:avLst/>
          </a:prstGeom>
          <a:noFill/>
          <a:ln>
            <a:noFill/>
          </a:ln>
        </p:spPr>
      </p:pic>
      <p:pic>
        <p:nvPicPr>
          <p:cNvPr id="190" name="Google Shape;190;p29"/>
          <p:cNvPicPr preferRelativeResize="0"/>
          <p:nvPr/>
        </p:nvPicPr>
        <p:blipFill>
          <a:blip r:embed="rId4"/>
          <a:stretch>
            <a:fillRect/>
          </a:stretch>
        </p:blipFill>
        <p:spPr>
          <a:xfrm>
            <a:off x="5879076" y="1072000"/>
            <a:ext cx="3046725" cy="38930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0"/>
          <p:cNvPicPr preferRelativeResize="0"/>
          <p:nvPr/>
        </p:nvPicPr>
        <p:blipFill>
          <a:blip r:embed="rId3"/>
          <a:stretch>
            <a:fillRect/>
          </a:stretch>
        </p:blipFill>
        <p:spPr>
          <a:xfrm>
            <a:off x="931700" y="551413"/>
            <a:ext cx="6858001" cy="41707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1"/>
          <p:cNvPicPr preferRelativeResize="0"/>
          <p:nvPr/>
        </p:nvPicPr>
        <p:blipFill>
          <a:blip r:embed="rId3"/>
          <a:stretch>
            <a:fillRect/>
          </a:stretch>
        </p:blipFill>
        <p:spPr>
          <a:xfrm>
            <a:off x="940400" y="441950"/>
            <a:ext cx="6858000" cy="42595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2"/>
          <p:cNvPicPr preferRelativeResize="0"/>
          <p:nvPr/>
        </p:nvPicPr>
        <p:blipFill>
          <a:blip r:embed="rId3"/>
          <a:stretch>
            <a:fillRect/>
          </a:stretch>
        </p:blipFill>
        <p:spPr>
          <a:xfrm>
            <a:off x="616550" y="216388"/>
            <a:ext cx="6858000" cy="47107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3"/>
          <p:cNvPicPr preferRelativeResize="0"/>
          <p:nvPr/>
        </p:nvPicPr>
        <p:blipFill>
          <a:blip r:embed="rId3"/>
          <a:stretch>
            <a:fillRect/>
          </a:stretch>
        </p:blipFill>
        <p:spPr>
          <a:xfrm>
            <a:off x="510900" y="152400"/>
            <a:ext cx="7766463" cy="48387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id">
  <a:themeElements>
    <a:clrScheme name="Custom 7">
      <a:dk1>
        <a:srgbClr val="000000"/>
      </a:dk1>
      <a:lt1>
        <a:srgbClr val="FFFFFF"/>
      </a:lt1>
      <a:dk2>
        <a:srgbClr val="FFFFFF"/>
      </a:dk2>
      <a:lt2>
        <a:srgbClr val="E7DBF9"/>
      </a:lt2>
      <a:accent1>
        <a:srgbClr val="7A28A8"/>
      </a:accent1>
      <a:accent2>
        <a:srgbClr val="D9D9D9"/>
      </a:accent2>
      <a:accent3>
        <a:srgbClr val="7933AC"/>
      </a:accent3>
      <a:accent4>
        <a:srgbClr val="7030A0"/>
      </a:accent4>
      <a:accent5>
        <a:srgbClr val="E04090"/>
      </a:accent5>
      <a:accent6>
        <a:srgbClr val="7F7F7F"/>
      </a:accent6>
      <a:hlink>
        <a:srgbClr val="002060"/>
      </a:hlink>
      <a:folHlink>
        <a:srgbClr val="E6CE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Words>
  <Application>Microsoft Office PowerPoint</Application>
  <PresentationFormat>On-screen Show (16:9)</PresentationFormat>
  <Paragraphs>26</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Noto Sans Symbols</vt:lpstr>
      <vt:lpstr>Libre Franklin Medium</vt:lpstr>
      <vt:lpstr>Libre Franklin</vt:lpstr>
      <vt:lpstr>Helvetica Neue</vt:lpstr>
      <vt:lpstr>Simple Light</vt:lpstr>
      <vt:lpstr>Grid</vt:lpstr>
      <vt:lpstr>TEAL2.O: Getting started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TEAL2.O: Help and Support_x000d_</dc:title>
  <dc:creator/>
  <cp:lastModifiedBy>Gergana</cp:lastModifiedBy>
  <cp:revision>4</cp:revision>
  <dcterms:created xsi:type="dcterms:W3CDTF">2023-09-05T04:14:15Z</dcterms:created>
  <dcterms:modified xsi:type="dcterms:W3CDTF">2023-09-07T09:40:45Z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1033-11.1.0.10920</vt:lpwstr>
  </property>
</Properties>
</file>